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2" r:id="rId1"/>
    <p:sldMasterId id="2147483677" r:id="rId2"/>
    <p:sldMasterId id="2147483682" r:id="rId3"/>
    <p:sldMasterId id="2147483687" r:id="rId4"/>
  </p:sldMasterIdLst>
  <p:notesMasterIdLst>
    <p:notesMasterId r:id="rId10"/>
  </p:notesMasterIdLst>
  <p:sldIdLst>
    <p:sldId id="348" r:id="rId5"/>
    <p:sldId id="352" r:id="rId6"/>
    <p:sldId id="355" r:id="rId7"/>
    <p:sldId id="356" r:id="rId8"/>
    <p:sldId id="357" r:id="rId9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0A90"/>
    <a:srgbClr val="374EA1"/>
    <a:srgbClr val="0081C6"/>
    <a:srgbClr val="868686"/>
    <a:srgbClr val="E9E9E9"/>
    <a:srgbClr val="40B6E9"/>
    <a:srgbClr val="49B750"/>
    <a:srgbClr val="ECD0E4"/>
    <a:srgbClr val="C165A7"/>
    <a:srgbClr val="FFE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061A3F-5B08-4B8F-9D93-99D29DCB5319}" v="37" dt="2024-04-21T06:13:22.3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14" autoAdjust="0"/>
    <p:restoredTop sz="94545" autoAdjust="0"/>
  </p:normalViewPr>
  <p:slideViewPr>
    <p:cSldViewPr snapToGrid="0">
      <p:cViewPr varScale="1">
        <p:scale>
          <a:sx n="82" d="100"/>
          <a:sy n="82" d="100"/>
        </p:scale>
        <p:origin x="806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09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D1AB8-4A78-4709-B4FB-4CE1EDED0629}" type="datetimeFigureOut">
              <a:rPr lang="ko-KR" altLang="en-US" smtClean="0"/>
              <a:t>2024-04-21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86E0-17FA-4A2A-95E8-6972691574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2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9.png"/><Relationship Id="rId4" Type="http://schemas.openxmlformats.org/officeDocument/2006/relationships/image" Target="../media/image5.sv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.png"/><Relationship Id="rId4" Type="http://schemas.openxmlformats.org/officeDocument/2006/relationships/image" Target="../media/image10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1.png"/><Relationship Id="rId4" Type="http://schemas.openxmlformats.org/officeDocument/2006/relationships/image" Target="../media/image5.sv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0B6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4043D806-1E75-CF8B-1435-32867AEF951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5427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FCDC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DA7C3B45-1DB9-0012-D529-3472D95149B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9A66B2FA-E12F-8495-D963-7DC1DDFA130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5D23707-8FA6-D79F-C469-050B44177AE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2C90951D-FB1F-87B2-2C72-096B717062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24" name="자유형: 도형 23">
            <a:extLst>
              <a:ext uri="{FF2B5EF4-FFF2-40B4-BE49-F238E27FC236}">
                <a16:creationId xmlns:a16="http://schemas.microsoft.com/office/drawing/2014/main" id="{021DD9BC-36D4-B884-1D30-B1DF2D942B5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6F8F939B-2DB8-9CEA-92DC-2219C22C0A1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49" y="211676"/>
            <a:ext cx="2798763" cy="500188"/>
          </a:xfrm>
          <a:prstGeom prst="rect">
            <a:avLst/>
          </a:prstGeom>
        </p:spPr>
      </p:pic>
      <p:pic>
        <p:nvPicPr>
          <p:cNvPr id="26" name="그림 25">
            <a:extLst>
              <a:ext uri="{FF2B5EF4-FFF2-40B4-BE49-F238E27FC236}">
                <a16:creationId xmlns:a16="http://schemas.microsoft.com/office/drawing/2014/main" id="{2F2E2526-00C2-0961-B6B0-7B1AE36693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039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440C6463-1C0B-C35D-1235-45A580AC0D4A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ED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87C24AAC-481B-6904-506E-34171EE17DF5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487FD65D-9C1A-28A1-7E82-2BA27F1265FE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4693FA0-E6FD-7E36-6308-55EB227B2CA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71EB7AD3-9485-6BE2-B2B1-E0AB64FD44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9D6766A6-894E-0D86-7B50-B5569264B11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435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D5CD6AD2-57C0-67F7-8F59-9B5ABEC0A3D0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61F772C7-D736-1648-3B5D-CA4D930F4BA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90D8AFA-A1DF-9601-2BFC-04D01D32EBD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0" name="그래픽 9">
              <a:extLst>
                <a:ext uri="{FF2B5EF4-FFF2-40B4-BE49-F238E27FC236}">
                  <a16:creationId xmlns:a16="http://schemas.microsoft.com/office/drawing/2014/main" id="{1A54BDCB-B198-FFAE-7C6C-CD45F19E2E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340192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C165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787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ECD0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0721640B-CB37-91EA-8090-BD2ABE542372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D715382A-A475-3647-B524-71BC71A52D74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8E28CA-A954-32DD-1A8F-1A6AE3F0D5E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EDFF30AB-F06D-E53C-08A3-8F09433989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3" name="자유형: 도형 2">
            <a:extLst>
              <a:ext uri="{FF2B5EF4-FFF2-40B4-BE49-F238E27FC236}">
                <a16:creationId xmlns:a16="http://schemas.microsoft.com/office/drawing/2014/main" id="{6CC9E5B4-CB8A-D0A4-9499-DD6FF9769575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360563A-E5F7-33EE-DC3A-290018B217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50" y="211676"/>
            <a:ext cx="2798761" cy="500188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63DCB57C-D160-575A-142A-22B8B56D5D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552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938349C7-FAE3-25A7-0DF7-77FD8C70F7D1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EFF4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BD36E777-BF3B-B2D5-ED8F-F26D6180694F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1CB088D2-8838-AF8C-81E9-79F75B5ED15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26AEC19-E9F7-B754-9F0B-F246515B5B6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A725C6A5-B36F-ECAC-1D6A-D2F02C4455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18A8D4A7-C6C7-2A2D-A8B1-777145C034A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814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5DACAFA7-E6F3-3868-AACF-ECD585C419D4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5923DD56-9731-729E-2C4B-0CC1BC64BCB1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EA6A264-6FA8-FA72-ED33-AF6556BEF14C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3E1B8B63-8164-B409-3DFC-424DA03C97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702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EF0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7947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D8286770-6B52-FC97-55AE-F6B823E83BED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EFF4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543076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4965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926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86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DEF0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1184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0304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F686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910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7756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360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9783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4653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slide" Target="slide2.xml"/><Relationship Id="rId12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11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slide" Target="slide5.xml"/><Relationship Id="rId4" Type="http://schemas.openxmlformats.org/officeDocument/2006/relationships/image" Target="../media/image14.png"/><Relationship Id="rId9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2.png"/><Relationship Id="rId18" Type="http://schemas.openxmlformats.org/officeDocument/2006/relationships/slide" Target="slide5.xml"/><Relationship Id="rId3" Type="http://schemas.openxmlformats.org/officeDocument/2006/relationships/image" Target="../media/image15.png"/><Relationship Id="rId12" Type="http://schemas.openxmlformats.org/officeDocument/2006/relationships/image" Target="../media/image210.png"/><Relationship Id="rId17" Type="http://schemas.openxmlformats.org/officeDocument/2006/relationships/slide" Target="slide4.xml"/><Relationship Id="rId2" Type="http://schemas.openxmlformats.org/officeDocument/2006/relationships/image" Target="../media/image14.png"/><Relationship Id="rId16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200.png"/><Relationship Id="rId5" Type="http://schemas.openxmlformats.org/officeDocument/2006/relationships/image" Target="../media/image20.png"/><Relationship Id="rId15" Type="http://schemas.openxmlformats.org/officeDocument/2006/relationships/slide" Target="slide2.xml"/><Relationship Id="rId19" Type="http://schemas.openxmlformats.org/officeDocument/2006/relationships/image" Target="../media/image23.png"/><Relationship Id="rId4" Type="http://schemas.openxmlformats.org/officeDocument/2006/relationships/image" Target="../media/image19.png"/><Relationship Id="rId1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.png"/><Relationship Id="rId18" Type="http://schemas.openxmlformats.org/officeDocument/2006/relationships/slide" Target="slide5.xml"/><Relationship Id="rId3" Type="http://schemas.openxmlformats.org/officeDocument/2006/relationships/image" Target="../media/image15.png"/><Relationship Id="rId12" Type="http://schemas.openxmlformats.org/officeDocument/2006/relationships/image" Target="../media/image19.png"/><Relationship Id="rId17" Type="http://schemas.openxmlformats.org/officeDocument/2006/relationships/slide" Target="slide4.xml"/><Relationship Id="rId2" Type="http://schemas.openxmlformats.org/officeDocument/2006/relationships/image" Target="../media/image14.png"/><Relationship Id="rId16" Type="http://schemas.openxmlformats.org/officeDocument/2006/relationships/slide" Target="slide3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2.png"/><Relationship Id="rId15" Type="http://schemas.openxmlformats.org/officeDocument/2006/relationships/slide" Target="slide2.xml"/><Relationship Id="rId10" Type="http://schemas.openxmlformats.org/officeDocument/2006/relationships/image" Target="../media/image25.png"/><Relationship Id="rId19" Type="http://schemas.openxmlformats.org/officeDocument/2006/relationships/image" Target="../media/image23.png"/><Relationship Id="rId4" Type="http://schemas.openxmlformats.org/officeDocument/2006/relationships/image" Target="../media/image24.png"/><Relationship Id="rId1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0.png"/><Relationship Id="rId18" Type="http://schemas.openxmlformats.org/officeDocument/2006/relationships/slide" Target="slide2.xml"/><Relationship Id="rId3" Type="http://schemas.openxmlformats.org/officeDocument/2006/relationships/image" Target="../media/image15.png"/><Relationship Id="rId21" Type="http://schemas.openxmlformats.org/officeDocument/2006/relationships/slide" Target="slide5.xml"/><Relationship Id="rId12" Type="http://schemas.openxmlformats.org/officeDocument/2006/relationships/image" Target="../media/image29.png"/><Relationship Id="rId17" Type="http://schemas.openxmlformats.org/officeDocument/2006/relationships/slide" Target="slide1.xml"/><Relationship Id="rId2" Type="http://schemas.openxmlformats.org/officeDocument/2006/relationships/image" Target="../media/image14.png"/><Relationship Id="rId16" Type="http://schemas.openxmlformats.org/officeDocument/2006/relationships/image" Target="../media/image20.png"/><Relationship Id="rId20" Type="http://schemas.openxmlformats.org/officeDocument/2006/relationships/slide" Target="slide4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8.png"/><Relationship Id="rId15" Type="http://schemas.openxmlformats.org/officeDocument/2006/relationships/image" Target="../media/image19.png"/><Relationship Id="rId10" Type="http://schemas.openxmlformats.org/officeDocument/2006/relationships/image" Target="../media/image22.png"/><Relationship Id="rId19" Type="http://schemas.openxmlformats.org/officeDocument/2006/relationships/slide" Target="slide3.xml"/><Relationship Id="rId9" Type="http://schemas.openxmlformats.org/officeDocument/2006/relationships/image" Target="../media/image27.png"/><Relationship Id="rId14" Type="http://schemas.openxmlformats.org/officeDocument/2006/relationships/image" Target="../media/image31.png"/><Relationship Id="rId22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7.png"/><Relationship Id="rId26" Type="http://schemas.openxmlformats.org/officeDocument/2006/relationships/slide" Target="slide4.xml"/><Relationship Id="rId3" Type="http://schemas.openxmlformats.org/officeDocument/2006/relationships/image" Target="../media/image14.png"/><Relationship Id="rId21" Type="http://schemas.openxmlformats.org/officeDocument/2006/relationships/image" Target="../media/image20.png"/><Relationship Id="rId12" Type="http://schemas.openxmlformats.org/officeDocument/2006/relationships/image" Target="../media/image36.png"/><Relationship Id="rId17" Type="http://schemas.openxmlformats.org/officeDocument/2006/relationships/image" Target="../media/image40.png"/><Relationship Id="rId25" Type="http://schemas.openxmlformats.org/officeDocument/2006/relationships/slide" Target="slide5.xml"/><Relationship Id="rId2" Type="http://schemas.openxmlformats.org/officeDocument/2006/relationships/image" Target="../media/image32.png"/><Relationship Id="rId16" Type="http://schemas.openxmlformats.org/officeDocument/2006/relationships/image" Target="../media/image22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35.png"/><Relationship Id="rId24" Type="http://schemas.openxmlformats.org/officeDocument/2006/relationships/slide" Target="slide3.xml"/><Relationship Id="rId15" Type="http://schemas.openxmlformats.org/officeDocument/2006/relationships/image" Target="../media/image39.png"/><Relationship Id="rId23" Type="http://schemas.openxmlformats.org/officeDocument/2006/relationships/slide" Target="slide2.xml"/><Relationship Id="rId10" Type="http://schemas.openxmlformats.org/officeDocument/2006/relationships/image" Target="../media/image34.png"/><Relationship Id="rId19" Type="http://schemas.openxmlformats.org/officeDocument/2006/relationships/image" Target="../media/image41.png"/><Relationship Id="rId4" Type="http://schemas.openxmlformats.org/officeDocument/2006/relationships/image" Target="../media/image15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Relationship Id="rId22" Type="http://schemas.openxmlformats.org/officeDocument/2006/relationships/slide" Target="slide1.xml"/><Relationship Id="rId27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타원 58">
            <a:extLst>
              <a:ext uri="{FF2B5EF4-FFF2-40B4-BE49-F238E27FC236}">
                <a16:creationId xmlns:a16="http://schemas.microsoft.com/office/drawing/2014/main" id="{EA24745E-C397-1D6E-C35E-B0BE810A9F59}"/>
              </a:ext>
            </a:extLst>
          </p:cNvPr>
          <p:cNvSpPr/>
          <p:nvPr/>
        </p:nvSpPr>
        <p:spPr>
          <a:xfrm>
            <a:off x="890342" y="1231659"/>
            <a:ext cx="1544578" cy="1544578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A3C2C9A-A86C-59CD-16A5-37AA4B0C1E4A}"/>
              </a:ext>
            </a:extLst>
          </p:cNvPr>
          <p:cNvSpPr txBox="1"/>
          <p:nvPr/>
        </p:nvSpPr>
        <p:spPr>
          <a:xfrm>
            <a:off x="2629040" y="1545054"/>
            <a:ext cx="407194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6000" b="1" spc="-300" dirty="0">
                <a:solidFill>
                  <a:srgbClr val="FFFF00"/>
                </a:solidFill>
              </a:rPr>
              <a:t>분수의</a:t>
            </a:r>
            <a:endParaRPr lang="en-US" altLang="ko-KR" sz="6000" b="1" spc="-300" dirty="0">
              <a:solidFill>
                <a:srgbClr val="FFFF00"/>
              </a:solidFill>
            </a:endParaRPr>
          </a:p>
          <a:p>
            <a:r>
              <a:rPr lang="ko-KR" altLang="en-US" sz="6000" b="1" spc="-300" dirty="0">
                <a:solidFill>
                  <a:srgbClr val="FFFF00"/>
                </a:solidFill>
              </a:rPr>
              <a:t>덧셈과 뺄셈</a:t>
            </a:r>
            <a:endParaRPr lang="en-US" altLang="ko-KR" sz="6000" b="1" spc="-300" dirty="0">
              <a:solidFill>
                <a:srgbClr val="FFFF00"/>
              </a:solidFill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BB21ED7C-3F6B-5B43-44E4-F1E6F561DEDE}"/>
              </a:ext>
            </a:extLst>
          </p:cNvPr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F1E1D9E7-FDA1-CC5C-2765-9C577C85E6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394114F-9A5E-7013-C875-36D6455C0048}"/>
                </a:ext>
              </a:extLst>
            </p:cNvPr>
            <p:cNvSpPr txBox="1"/>
            <p:nvPr/>
          </p:nvSpPr>
          <p:spPr>
            <a:xfrm>
              <a:off x="10033605" y="391201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</a:t>
              </a:r>
              <a:r>
                <a:rPr kumimoji="0" lang="en-US" altLang="ko-KR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~9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25" name="그룹 24">
            <a:extLst>
              <a:ext uri="{FF2B5EF4-FFF2-40B4-BE49-F238E27FC236}">
                <a16:creationId xmlns:a16="http://schemas.microsoft.com/office/drawing/2014/main" id="{C9A518F5-7FD0-E5BD-CF15-AB7CD841781E}"/>
              </a:ext>
            </a:extLst>
          </p:cNvPr>
          <p:cNvGrpSpPr/>
          <p:nvPr/>
        </p:nvGrpSpPr>
        <p:grpSpPr>
          <a:xfrm>
            <a:off x="8400256" y="2130024"/>
            <a:ext cx="2848233" cy="430693"/>
            <a:chOff x="8715134" y="969322"/>
            <a:chExt cx="2848233" cy="430693"/>
          </a:xfrm>
        </p:grpSpPr>
        <p:pic>
          <p:nvPicPr>
            <p:cNvPr id="26" name="그림 25">
              <a:extLst>
                <a:ext uri="{FF2B5EF4-FFF2-40B4-BE49-F238E27FC236}">
                  <a16:creationId xmlns:a16="http://schemas.microsoft.com/office/drawing/2014/main" id="{82753C63-1D8F-41E6-1D08-67BBF57D1A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8715134" y="969322"/>
              <a:ext cx="2848233" cy="430693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1ABB9AA-832A-C2D8-020D-6D2AC5ADB71B}"/>
                </a:ext>
              </a:extLst>
            </p:cNvPr>
            <p:cNvSpPr txBox="1"/>
            <p:nvPr/>
          </p:nvSpPr>
          <p:spPr>
            <a:xfrm>
              <a:off x="10033605" y="984614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5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559F13C6-C693-C92A-B2B1-2323C8A125D4}"/>
              </a:ext>
            </a:extLst>
          </p:cNvPr>
          <p:cNvSpPr/>
          <p:nvPr/>
        </p:nvSpPr>
        <p:spPr>
          <a:xfrm>
            <a:off x="10116022" y="6431280"/>
            <a:ext cx="1873338" cy="3506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61712AE8-3CDB-0707-1BD6-9C78FD964985}"/>
              </a:ext>
            </a:extLst>
          </p:cNvPr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C272A5DC-51CA-2181-8517-9C9C7D15AB27}"/>
                </a:ext>
              </a:extLst>
            </p:cNvPr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83C5AA8A-F522-F02D-2E0E-5DBDCDAC2069}"/>
                </a:ext>
              </a:extLst>
            </p:cNvPr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b="1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ADFD0093-ECC8-2F3F-1226-1AB1995520C2}"/>
                </a:ext>
              </a:extLst>
            </p:cNvPr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24" name="그림 2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AE767F7-E294-7A24-BB42-CDF60577C1A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28" name="그림 2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2576384-15ED-B9C1-033D-E8CB685BD58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1" name="그룹 10">
            <a:extLst>
              <a:ext uri="{FF2B5EF4-FFF2-40B4-BE49-F238E27FC236}">
                <a16:creationId xmlns:a16="http://schemas.microsoft.com/office/drawing/2014/main" id="{E64A9D76-B768-55FA-E1F4-9EED1145AFCF}"/>
              </a:ext>
            </a:extLst>
          </p:cNvPr>
          <p:cNvGrpSpPr/>
          <p:nvPr/>
        </p:nvGrpSpPr>
        <p:grpSpPr>
          <a:xfrm>
            <a:off x="236948" y="6391126"/>
            <a:ext cx="3175101" cy="396000"/>
            <a:chOff x="236948" y="6391126"/>
            <a:chExt cx="3175101" cy="396000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44C04461-71E2-1336-DB31-FE19449076E3}"/>
                </a:ext>
              </a:extLst>
            </p:cNvPr>
            <p:cNvGrpSpPr/>
            <p:nvPr/>
          </p:nvGrpSpPr>
          <p:grpSpPr>
            <a:xfrm>
              <a:off x="236948" y="6391126"/>
              <a:ext cx="2628877" cy="396000"/>
              <a:chOff x="236948" y="6391126"/>
              <a:chExt cx="2628877" cy="396000"/>
            </a:xfrm>
          </p:grpSpPr>
          <p:sp>
            <p:nvSpPr>
              <p:cNvPr id="7" name="사각형: 둥근 모서리 6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B06A4069-C347-1202-442B-668BB5E32D59}"/>
                  </a:ext>
                </a:extLst>
              </p:cNvPr>
              <p:cNvSpPr/>
              <p:nvPr/>
            </p:nvSpPr>
            <p:spPr>
              <a:xfrm>
                <a:off x="236948" y="6391126"/>
                <a:ext cx="977023" cy="396000"/>
              </a:xfrm>
              <a:prstGeom prst="roundRect">
                <a:avLst>
                  <a:gd name="adj" fmla="val 50000"/>
                </a:avLst>
              </a:prstGeom>
              <a:solidFill>
                <a:srgbClr val="40B6E9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chemeClr val="bg1"/>
                    </a:solidFill>
                  </a:rPr>
                  <a:t>차시 시작</a:t>
                </a:r>
              </a:p>
            </p:txBody>
          </p:sp>
          <p:sp>
            <p:nvSpPr>
              <p:cNvPr id="8" name="사각형: 둥근 모서리 7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9C8B961D-3DFE-1B61-6ADC-C11596BA9C50}"/>
                  </a:ext>
                </a:extLst>
              </p:cNvPr>
              <p:cNvSpPr/>
              <p:nvPr/>
            </p:nvSpPr>
            <p:spPr>
              <a:xfrm>
                <a:off x="1258796" y="6399312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rgbClr val="868686"/>
                    </a:solidFill>
                  </a:rPr>
                  <a:t>1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9" name="사각형: 둥근 모서리 8">
                <a:hlinkClick r:id="rId8" action="ppaction://hlinksldjump"/>
                <a:extLst>
                  <a:ext uri="{FF2B5EF4-FFF2-40B4-BE49-F238E27FC236}">
                    <a16:creationId xmlns:a16="http://schemas.microsoft.com/office/drawing/2014/main" id="{2EAF6D09-1246-4C1B-D864-A83A72FE5FC1}"/>
                  </a:ext>
                </a:extLst>
              </p:cNvPr>
              <p:cNvSpPr/>
              <p:nvPr/>
            </p:nvSpPr>
            <p:spPr>
              <a:xfrm>
                <a:off x="1809414" y="6399312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rgbClr val="868686"/>
                    </a:solidFill>
                  </a:rPr>
                  <a:t>2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6" name="사각형: 둥근 모서리 5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1A39E435-B4D5-5059-CC30-D8AFCE250FD6}"/>
                  </a:ext>
                </a:extLst>
              </p:cNvPr>
              <p:cNvSpPr/>
              <p:nvPr/>
            </p:nvSpPr>
            <p:spPr>
              <a:xfrm>
                <a:off x="2360032" y="6399312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rgbClr val="868686"/>
                    </a:solidFill>
                  </a:rPr>
                  <a:t>3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</p:grpSp>
        <p:sp>
          <p:nvSpPr>
            <p:cNvPr id="10" name="사각형: 둥근 모서리 9">
              <a:hlinkClick r:id="rId10" action="ppaction://hlinksldjump"/>
              <a:extLst>
                <a:ext uri="{FF2B5EF4-FFF2-40B4-BE49-F238E27FC236}">
                  <a16:creationId xmlns:a16="http://schemas.microsoft.com/office/drawing/2014/main" id="{CA0E8E53-E77A-E695-550C-CC1DB8048159}"/>
                </a:ext>
              </a:extLst>
            </p:cNvPr>
            <p:cNvSpPr/>
            <p:nvPr/>
          </p:nvSpPr>
          <p:spPr>
            <a:xfrm>
              <a:off x="290625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29" name="그래픽 28">
            <a:extLst>
              <a:ext uri="{FF2B5EF4-FFF2-40B4-BE49-F238E27FC236}">
                <a16:creationId xmlns:a16="http://schemas.microsoft.com/office/drawing/2014/main" id="{3AF593F3-7E9F-40FC-B8A3-46F71E31523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409266" y="1483883"/>
            <a:ext cx="506730" cy="1040130"/>
          </a:xfrm>
          <a:prstGeom prst="rect">
            <a:avLst/>
          </a:prstGeom>
        </p:spPr>
      </p:pic>
      <p:pic>
        <p:nvPicPr>
          <p:cNvPr id="4" name="Picture 11">
            <a:extLst>
              <a:ext uri="{FF2B5EF4-FFF2-40B4-BE49-F238E27FC236}">
                <a16:creationId xmlns:a16="http://schemas.microsoft.com/office/drawing/2014/main" id="{3AD91218-18C6-B466-DABF-F3CC385D6E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063167" y="2204016"/>
            <a:ext cx="509679" cy="30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316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타원 10">
            <a:extLst>
              <a:ext uri="{FF2B5EF4-FFF2-40B4-BE49-F238E27FC236}">
                <a16:creationId xmlns:a16="http://schemas.microsoft.com/office/drawing/2014/main" id="{F64EC565-3CA0-0D2D-1224-7B918C9EAB55}"/>
              </a:ext>
            </a:extLst>
          </p:cNvPr>
          <p:cNvSpPr/>
          <p:nvPr/>
        </p:nvSpPr>
        <p:spPr>
          <a:xfrm>
            <a:off x="415264" y="1921472"/>
            <a:ext cx="680945" cy="66911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effectLst/>
              </a:rPr>
              <a:t>1</a:t>
            </a:r>
            <a:endParaRPr lang="ko-KR" altLang="en-US" sz="32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1221546" y="1977686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latin typeface="맑은 고딕" panose="020B0503020000020004" pitchFamily="50" charset="-127"/>
              </a:rPr>
              <a:t>분수만큼 색칠해 보세요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.</a:t>
            </a:r>
            <a:endParaRPr lang="ko-KR" altLang="en-US" sz="3600" b="1" spc="-300" dirty="0">
              <a:latin typeface="맑은 고딕" panose="020B0503020000020004" pitchFamily="50" charset="-127"/>
            </a:endParaRPr>
          </a:p>
        </p:txBody>
      </p:sp>
      <p:sp>
        <p:nvSpPr>
          <p:cNvPr id="64" name="사각형: 둥근 모서리 63">
            <a:extLst>
              <a:ext uri="{FF2B5EF4-FFF2-40B4-BE49-F238E27FC236}">
                <a16:creationId xmlns:a16="http://schemas.microsoft.com/office/drawing/2014/main" id="{7894945A-CE45-F3CF-D3EF-E18D27667DB3}"/>
              </a:ext>
            </a:extLst>
          </p:cNvPr>
          <p:cNvSpPr/>
          <p:nvPr/>
        </p:nvSpPr>
        <p:spPr>
          <a:xfrm>
            <a:off x="1255961" y="1463115"/>
            <a:ext cx="1780733" cy="381353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600" b="1" dirty="0">
                <a:solidFill>
                  <a:schemeClr val="accent2">
                    <a:lumMod val="50000"/>
                  </a:schemeClr>
                </a:solidFill>
              </a:rPr>
              <a:t>3-1 </a:t>
            </a:r>
            <a:r>
              <a:rPr lang="ko-KR" altLang="en-US" sz="1600" b="1" dirty="0">
                <a:solidFill>
                  <a:schemeClr val="accent2">
                    <a:lumMod val="50000"/>
                  </a:schemeClr>
                </a:solidFill>
              </a:rPr>
              <a:t>분수와 소수</a:t>
            </a:r>
          </a:p>
        </p:txBody>
      </p:sp>
      <p:sp>
        <p:nvSpPr>
          <p:cNvPr id="6" name="순서도: 연결자 5">
            <a:extLst>
              <a:ext uri="{FF2B5EF4-FFF2-40B4-BE49-F238E27FC236}">
                <a16:creationId xmlns:a16="http://schemas.microsoft.com/office/drawing/2014/main" id="{AEBD4A1E-89D6-F0C0-B4B5-1694A34A03F1}"/>
              </a:ext>
            </a:extLst>
          </p:cNvPr>
          <p:cNvSpPr/>
          <p:nvPr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D97AFE5F-3104-0B41-480B-267004FFB799}"/>
              </a:ext>
            </a:extLst>
          </p:cNvPr>
          <p:cNvSpPr/>
          <p:nvPr/>
        </p:nvSpPr>
        <p:spPr>
          <a:xfrm>
            <a:off x="10118793" y="6473873"/>
            <a:ext cx="1873338" cy="3506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C0658CD8-AEA0-8B1E-602B-234EEA16B113}"/>
              </a:ext>
            </a:extLst>
          </p:cNvPr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63F29775-4808-C1E5-4B4F-67E787FEDC29}"/>
                </a:ext>
              </a:extLst>
            </p:cNvPr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6A31A10D-C2BA-0E81-0749-509D80AC9855}"/>
                </a:ext>
              </a:extLst>
            </p:cNvPr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b="1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D20E320B-081B-6021-2F29-872F6118F1FC}"/>
                </a:ext>
              </a:extLst>
            </p:cNvPr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13" name="그림 1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2E6DDA-E9C7-2A79-9C33-EAE2D31595D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4" name="그림 1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20A53B2-CC29-DFDD-108F-3BCD15A848C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6" name="그룹 15">
            <a:extLst>
              <a:ext uri="{FF2B5EF4-FFF2-40B4-BE49-F238E27FC236}">
                <a16:creationId xmlns:a16="http://schemas.microsoft.com/office/drawing/2014/main" id="{73F17437-CD46-386F-BFD0-991912F2381C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21" name="그룹 20">
              <a:extLst>
                <a:ext uri="{FF2B5EF4-FFF2-40B4-BE49-F238E27FC236}">
                  <a16:creationId xmlns:a16="http://schemas.microsoft.com/office/drawing/2014/main" id="{06FFF249-6878-7F70-BF05-8AF30B49B3C6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5" name="그래픽 57">
                <a:extLst>
                  <a:ext uri="{FF2B5EF4-FFF2-40B4-BE49-F238E27FC236}">
                    <a16:creationId xmlns:a16="http://schemas.microsoft.com/office/drawing/2014/main" id="{743019DE-4830-5358-2930-9C09D018F4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29CB951-F469-CC87-4FB0-A420DA99FF74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2" name="그룹 21">
              <a:extLst>
                <a:ext uri="{FF2B5EF4-FFF2-40B4-BE49-F238E27FC236}">
                  <a16:creationId xmlns:a16="http://schemas.microsoft.com/office/drawing/2014/main" id="{170D26E0-88C4-4AAD-5E29-9F026DA2739E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23" name="그래픽 60">
                <a:extLst>
                  <a:ext uri="{FF2B5EF4-FFF2-40B4-BE49-F238E27FC236}">
                    <a16:creationId xmlns:a16="http://schemas.microsoft.com/office/drawing/2014/main" id="{25F805C6-A8EE-14E8-A0C4-37802186C5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2435CB3-DB01-649F-6447-382BFBECCA80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0" lang="en-US" altLang="ko-KR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graphicFrame>
        <p:nvGraphicFramePr>
          <p:cNvPr id="3" name="표 9">
            <a:extLst>
              <a:ext uri="{FF2B5EF4-FFF2-40B4-BE49-F238E27FC236}">
                <a16:creationId xmlns:a16="http://schemas.microsoft.com/office/drawing/2014/main" id="{E3344F2B-469B-6A50-5418-97F42279A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402761"/>
              </p:ext>
            </p:extLst>
          </p:nvPr>
        </p:nvGraphicFramePr>
        <p:xfrm>
          <a:off x="1101176" y="2846866"/>
          <a:ext cx="6068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graphicFrame>
        <p:nvGraphicFramePr>
          <p:cNvPr id="30" name="표 9">
            <a:extLst>
              <a:ext uri="{FF2B5EF4-FFF2-40B4-BE49-F238E27FC236}">
                <a16:creationId xmlns:a16="http://schemas.microsoft.com/office/drawing/2014/main" id="{A745A005-756E-C2C9-806A-BED5822190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610242"/>
              </p:ext>
            </p:extLst>
          </p:nvPr>
        </p:nvGraphicFramePr>
        <p:xfrm>
          <a:off x="6275930" y="2846866"/>
          <a:ext cx="6068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(2)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grpSp>
        <p:nvGrpSpPr>
          <p:cNvPr id="36" name="그룹 35">
            <a:extLst>
              <a:ext uri="{FF2B5EF4-FFF2-40B4-BE49-F238E27FC236}">
                <a16:creationId xmlns:a16="http://schemas.microsoft.com/office/drawing/2014/main" id="{BE22E9DC-9EBC-8872-6A50-9D599A3FC345}"/>
              </a:ext>
            </a:extLst>
          </p:cNvPr>
          <p:cNvGrpSpPr/>
          <p:nvPr/>
        </p:nvGrpSpPr>
        <p:grpSpPr>
          <a:xfrm>
            <a:off x="1726074" y="2988234"/>
            <a:ext cx="3751360" cy="1748600"/>
            <a:chOff x="1726074" y="2988234"/>
            <a:chExt cx="3751360" cy="1748600"/>
          </a:xfrm>
        </p:grpSpPr>
        <p:pic>
          <p:nvPicPr>
            <p:cNvPr id="5" name="그림 4">
              <a:extLst>
                <a:ext uri="{FF2B5EF4-FFF2-40B4-BE49-F238E27FC236}">
                  <a16:creationId xmlns:a16="http://schemas.microsoft.com/office/drawing/2014/main" id="{F8419618-8D1C-D9E7-587A-B0E0E23C437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r="58922"/>
            <a:stretch/>
          </p:blipFill>
          <p:spPr>
            <a:xfrm>
              <a:off x="1726074" y="2988234"/>
              <a:ext cx="3751360" cy="1748600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E16A9C36-512D-8387-4E80-2F3FD8D45E58}"/>
                    </a:ext>
                  </a:extLst>
                </p:cNvPr>
                <p:cNvSpPr txBox="1"/>
                <p:nvPr/>
              </p:nvSpPr>
              <p:spPr>
                <a:xfrm>
                  <a:off x="1915349" y="3181691"/>
                  <a:ext cx="555307" cy="5612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noAutofit/>
                </a:bodyPr>
                <a:lstStyle/>
                <a:p>
                  <a:pPr lvl="0"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kumimoji="0" lang="en-US" altLang="ko-KR" sz="3200" b="1" i="1" u="none" strike="noStrike" kern="1200" cap="none" spc="-30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+mn-cs"/>
                              </a:rPr>
                            </m:ctrlPr>
                          </m:fPr>
                          <m:num>
                            <m:r>
                              <a:rPr kumimoji="0" lang="en-US" altLang="ko-KR" sz="3200" b="1" i="1" u="none" strike="noStrike" kern="1200" cap="none" spc="-30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+mn-cs"/>
                              </a:rPr>
                              <m:t>𝟒</m:t>
                            </m:r>
                          </m:num>
                          <m:den>
                            <m:r>
                              <a:rPr kumimoji="0" lang="en-US" altLang="ko-KR" sz="3200" b="1" i="1" u="none" strike="noStrike" kern="1200" cap="none" spc="-30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+mn-cs"/>
                              </a:rPr>
                              <m:t> </m:t>
                            </m:r>
                            <m:r>
                              <a:rPr kumimoji="0" lang="en-US" altLang="ko-KR" sz="3200" b="1" i="1" u="none" strike="noStrike" kern="1200" cap="none" spc="-30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+mn-cs"/>
                              </a:rPr>
                              <m:t>𝟔</m:t>
                            </m:r>
                            <m:r>
                              <a:rPr kumimoji="0" lang="en-US" altLang="ko-KR" sz="3200" b="1" i="1" u="none" strike="noStrike" kern="1200" cap="none" spc="-30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+mn-cs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kumimoji="0" lang="ko-KR" altLang="en-US" sz="3200" b="1" i="0" u="none" strike="noStrike" kern="1200" cap="none" spc="-30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endParaRPr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E16A9C36-512D-8387-4E80-2F3FD8D45E5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15349" y="3181691"/>
                  <a:ext cx="555307" cy="561277"/>
                </a:xfrm>
                <a:prstGeom prst="rect">
                  <a:avLst/>
                </a:prstGeom>
                <a:blipFill>
                  <a:blip r:embed="rId11"/>
                  <a:stretch>
                    <a:fillRect b="-96739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7" name="그룹 36">
            <a:extLst>
              <a:ext uri="{FF2B5EF4-FFF2-40B4-BE49-F238E27FC236}">
                <a16:creationId xmlns:a16="http://schemas.microsoft.com/office/drawing/2014/main" id="{2C8C682B-CE6F-C5D9-5452-0910C468B6CB}"/>
              </a:ext>
            </a:extLst>
          </p:cNvPr>
          <p:cNvGrpSpPr/>
          <p:nvPr/>
        </p:nvGrpSpPr>
        <p:grpSpPr>
          <a:xfrm>
            <a:off x="6893856" y="2988234"/>
            <a:ext cx="2933560" cy="1748600"/>
            <a:chOff x="6893856" y="2988234"/>
            <a:chExt cx="2933560" cy="1748600"/>
          </a:xfrm>
        </p:grpSpPr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D78338C8-2920-CED9-DD5A-26CFA6780F1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l="67877"/>
            <a:stretch/>
          </p:blipFill>
          <p:spPr>
            <a:xfrm>
              <a:off x="6893856" y="2988234"/>
              <a:ext cx="2933560" cy="1748600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F0DD037E-A2F2-B8A6-B558-BA66DEBC92DD}"/>
                    </a:ext>
                  </a:extLst>
                </p:cNvPr>
                <p:cNvSpPr txBox="1"/>
                <p:nvPr/>
              </p:nvSpPr>
              <p:spPr>
                <a:xfrm>
                  <a:off x="7125963" y="3172726"/>
                  <a:ext cx="555307" cy="5612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noAutofit/>
                </a:bodyPr>
                <a:lstStyle/>
                <a:p>
                  <a:pPr lvl="0"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kumimoji="0" lang="en-US" altLang="ko-KR" sz="3200" b="1" i="1" u="none" strike="noStrike" kern="1200" cap="none" spc="-30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+mn-cs"/>
                              </a:rPr>
                            </m:ctrlPr>
                          </m:fPr>
                          <m:num>
                            <m:r>
                              <a:rPr kumimoji="0" lang="en-US" altLang="ko-KR" sz="3200" b="1" i="1" u="none" strike="noStrike" kern="1200" cap="none" spc="-30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+mn-cs"/>
                              </a:rPr>
                              <m:t>𝟑</m:t>
                            </m:r>
                          </m:num>
                          <m:den>
                            <m:r>
                              <a:rPr kumimoji="0" lang="en-US" altLang="ko-KR" sz="3200" b="1" i="1" u="none" strike="noStrike" kern="1200" cap="none" spc="-30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+mn-cs"/>
                              </a:rPr>
                              <m:t> </m:t>
                            </m:r>
                            <m:r>
                              <a:rPr kumimoji="0" lang="en-US" altLang="ko-KR" sz="3200" b="1" i="1" u="none" strike="noStrike" kern="1200" cap="none" spc="-30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+mn-cs"/>
                              </a:rPr>
                              <m:t>𝟓</m:t>
                            </m:r>
                            <m:r>
                              <a:rPr kumimoji="0" lang="en-US" altLang="ko-KR" sz="3200" b="1" i="1" u="none" strike="noStrike" kern="1200" cap="none" spc="-30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+mn-cs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kumimoji="0" lang="ko-KR" altLang="en-US" sz="3200" b="1" i="0" u="none" strike="noStrike" kern="1200" cap="none" spc="-30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endParaRPr>
                </a:p>
              </p:txBody>
            </p:sp>
          </mc:Choice>
          <mc:Fallback xmlns="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F0DD037E-A2F2-B8A6-B558-BA66DEBC92D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25963" y="3172726"/>
                  <a:ext cx="555307" cy="561277"/>
                </a:xfrm>
                <a:prstGeom prst="rect">
                  <a:avLst/>
                </a:prstGeom>
                <a:blipFill>
                  <a:blip r:embed="rId12"/>
                  <a:stretch>
                    <a:fillRect b="-94624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61C1EBF9-5EA4-B7A8-2168-12000D6172F3}"/>
              </a:ext>
            </a:extLst>
          </p:cNvPr>
          <p:cNvSpPr/>
          <p:nvPr/>
        </p:nvSpPr>
        <p:spPr>
          <a:xfrm>
            <a:off x="2965264" y="3483434"/>
            <a:ext cx="1638000" cy="795906"/>
          </a:xfrm>
          <a:prstGeom prst="rect">
            <a:avLst/>
          </a:prstGeom>
          <a:solidFill>
            <a:srgbClr val="ED0A9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1" name="부분 원형 40">
            <a:extLst>
              <a:ext uri="{FF2B5EF4-FFF2-40B4-BE49-F238E27FC236}">
                <a16:creationId xmlns:a16="http://schemas.microsoft.com/office/drawing/2014/main" id="{A68B7930-E61A-72FB-3057-BB1F131A101C}"/>
              </a:ext>
            </a:extLst>
          </p:cNvPr>
          <p:cNvSpPr/>
          <p:nvPr/>
        </p:nvSpPr>
        <p:spPr>
          <a:xfrm>
            <a:off x="8147431" y="3056533"/>
            <a:ext cx="1620000" cy="1620000"/>
          </a:xfrm>
          <a:prstGeom prst="pie">
            <a:avLst>
              <a:gd name="adj1" fmla="val 3197829"/>
              <a:gd name="adj2" fmla="val 16200000"/>
            </a:avLst>
          </a:prstGeom>
          <a:solidFill>
            <a:srgbClr val="ED0A9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2" name="타원 41">
            <a:extLst>
              <a:ext uri="{FF2B5EF4-FFF2-40B4-BE49-F238E27FC236}">
                <a16:creationId xmlns:a16="http://schemas.microsoft.com/office/drawing/2014/main" id="{DBD07EF4-36A0-67F2-7272-9670C4233879}"/>
              </a:ext>
            </a:extLst>
          </p:cNvPr>
          <p:cNvSpPr/>
          <p:nvPr/>
        </p:nvSpPr>
        <p:spPr>
          <a:xfrm>
            <a:off x="2956883" y="2884866"/>
            <a:ext cx="503119" cy="5031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/>
              <a:t>예</a:t>
            </a:r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2C6D54BC-5902-6F4E-0590-00E9FC6D1786}"/>
              </a:ext>
            </a:extLst>
          </p:cNvPr>
          <p:cNvSpPr/>
          <p:nvPr/>
        </p:nvSpPr>
        <p:spPr>
          <a:xfrm>
            <a:off x="7819316" y="2884866"/>
            <a:ext cx="503119" cy="5031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/>
              <a:t>예</a:t>
            </a:r>
          </a:p>
        </p:txBody>
      </p:sp>
      <p:pic>
        <p:nvPicPr>
          <p:cNvPr id="44" name="그림 43">
            <a:extLst>
              <a:ext uri="{FF2B5EF4-FFF2-40B4-BE49-F238E27FC236}">
                <a16:creationId xmlns:a16="http://schemas.microsoft.com/office/drawing/2014/main" id="{BA8C4953-9E40-B2C0-5DE7-78CC7BAE99DE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3950143" y="3640431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8" name="그림 47">
            <a:extLst>
              <a:ext uri="{FF2B5EF4-FFF2-40B4-BE49-F238E27FC236}">
                <a16:creationId xmlns:a16="http://schemas.microsoft.com/office/drawing/2014/main" id="{CDB429C5-4E53-A10B-D204-9A32EF824557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8716059" y="362250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5" name="그룹 14">
            <a:extLst>
              <a:ext uri="{FF2B5EF4-FFF2-40B4-BE49-F238E27FC236}">
                <a16:creationId xmlns:a16="http://schemas.microsoft.com/office/drawing/2014/main" id="{58A3C415-C182-97AC-F4EF-C2813A2B9001}"/>
              </a:ext>
            </a:extLst>
          </p:cNvPr>
          <p:cNvGrpSpPr/>
          <p:nvPr/>
        </p:nvGrpSpPr>
        <p:grpSpPr>
          <a:xfrm>
            <a:off x="236948" y="6391126"/>
            <a:ext cx="3175101" cy="396000"/>
            <a:chOff x="236948" y="6391126"/>
            <a:chExt cx="3175101" cy="396000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1734976A-6A0D-3C33-233A-540904EA90E3}"/>
                </a:ext>
              </a:extLst>
            </p:cNvPr>
            <p:cNvGrpSpPr/>
            <p:nvPr/>
          </p:nvGrpSpPr>
          <p:grpSpPr>
            <a:xfrm>
              <a:off x="236948" y="6391126"/>
              <a:ext cx="2628877" cy="396000"/>
              <a:chOff x="236948" y="6391126"/>
              <a:chExt cx="2628877" cy="396000"/>
            </a:xfrm>
          </p:grpSpPr>
          <p:sp>
            <p:nvSpPr>
              <p:cNvPr id="27" name="사각형: 둥근 모서리 26">
                <a:hlinkClick r:id="rId14" action="ppaction://hlinksldjump"/>
                <a:extLst>
                  <a:ext uri="{FF2B5EF4-FFF2-40B4-BE49-F238E27FC236}">
                    <a16:creationId xmlns:a16="http://schemas.microsoft.com/office/drawing/2014/main" id="{73E26481-CB4B-DF54-8AE0-D8833FD3D37D}"/>
                  </a:ext>
                </a:extLst>
              </p:cNvPr>
              <p:cNvSpPr/>
              <p:nvPr/>
            </p:nvSpPr>
            <p:spPr>
              <a:xfrm>
                <a:off x="236948" y="6391126"/>
                <a:ext cx="977023" cy="39600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rgbClr val="868686"/>
                    </a:solidFill>
                  </a:rPr>
                  <a:t>차시 시작</a:t>
                </a:r>
              </a:p>
            </p:txBody>
          </p:sp>
          <p:sp>
            <p:nvSpPr>
              <p:cNvPr id="28" name="사각형: 둥근 모서리 27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C8CD6371-EC8E-ED4E-C578-BE921D862C5F}"/>
                  </a:ext>
                </a:extLst>
              </p:cNvPr>
              <p:cNvSpPr/>
              <p:nvPr/>
            </p:nvSpPr>
            <p:spPr>
              <a:xfrm>
                <a:off x="1258796" y="6399312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40B6E9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</a:rPr>
                  <a:t>1</a:t>
                </a:r>
                <a:endParaRPr lang="ko-KR" alt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사각형: 둥근 모서리 28">
                <a:hlinkClick r:id="rId16" action="ppaction://hlinksldjump"/>
                <a:extLst>
                  <a:ext uri="{FF2B5EF4-FFF2-40B4-BE49-F238E27FC236}">
                    <a16:creationId xmlns:a16="http://schemas.microsoft.com/office/drawing/2014/main" id="{53AEF9C9-9231-4B11-845A-162BF41DEC24}"/>
                  </a:ext>
                </a:extLst>
              </p:cNvPr>
              <p:cNvSpPr/>
              <p:nvPr/>
            </p:nvSpPr>
            <p:spPr>
              <a:xfrm>
                <a:off x="1809414" y="6399312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rgbClr val="868686"/>
                    </a:solidFill>
                  </a:rPr>
                  <a:t>2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33" name="사각형: 둥근 모서리 32">
                <a:hlinkClick r:id="rId17" action="ppaction://hlinksldjump"/>
                <a:extLst>
                  <a:ext uri="{FF2B5EF4-FFF2-40B4-BE49-F238E27FC236}">
                    <a16:creationId xmlns:a16="http://schemas.microsoft.com/office/drawing/2014/main" id="{2FF565DE-E2BA-E706-319A-99DBA6E3559D}"/>
                  </a:ext>
                </a:extLst>
              </p:cNvPr>
              <p:cNvSpPr/>
              <p:nvPr/>
            </p:nvSpPr>
            <p:spPr>
              <a:xfrm>
                <a:off x="2360032" y="6399312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rgbClr val="868686"/>
                    </a:solidFill>
                  </a:rPr>
                  <a:t>3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</p:grpSp>
        <p:sp>
          <p:nvSpPr>
            <p:cNvPr id="2" name="사각형: 둥근 모서리 1">
              <a:hlinkClick r:id="rId18" action="ppaction://hlinksldjump"/>
              <a:extLst>
                <a:ext uri="{FF2B5EF4-FFF2-40B4-BE49-F238E27FC236}">
                  <a16:creationId xmlns:a16="http://schemas.microsoft.com/office/drawing/2014/main" id="{954EFA33-F253-C181-EF6E-10BD82F8313A}"/>
                </a:ext>
              </a:extLst>
            </p:cNvPr>
            <p:cNvSpPr/>
            <p:nvPr/>
          </p:nvSpPr>
          <p:spPr>
            <a:xfrm>
              <a:off x="290625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18" name="그림 28">
            <a:extLst>
              <a:ext uri="{FF2B5EF4-FFF2-40B4-BE49-F238E27FC236}">
                <a16:creationId xmlns:a16="http://schemas.microsoft.com/office/drawing/2014/main" id="{0BA397DA-0924-398F-D38E-45E3F34B9846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85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1" grpId="0" animBg="1"/>
      <p:bldP spid="42" grpId="0" animBg="1"/>
      <p:bldP spid="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타원 10">
            <a:extLst>
              <a:ext uri="{FF2B5EF4-FFF2-40B4-BE49-F238E27FC236}">
                <a16:creationId xmlns:a16="http://schemas.microsoft.com/office/drawing/2014/main" id="{F64EC565-3CA0-0D2D-1224-7B918C9EAB55}"/>
              </a:ext>
            </a:extLst>
          </p:cNvPr>
          <p:cNvSpPr/>
          <p:nvPr/>
        </p:nvSpPr>
        <p:spPr>
          <a:xfrm>
            <a:off x="415264" y="1916193"/>
            <a:ext cx="680945" cy="66911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effectLst/>
              </a:rPr>
              <a:t>2</a:t>
            </a:r>
            <a:endParaRPr lang="ko-KR" altLang="en-US" sz="32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50515623-A28F-88B1-3F3A-4F7E11514C4B}"/>
              </a:ext>
            </a:extLst>
          </p:cNvPr>
          <p:cNvSpPr/>
          <p:nvPr/>
        </p:nvSpPr>
        <p:spPr>
          <a:xfrm>
            <a:off x="1255961" y="1463115"/>
            <a:ext cx="1780733" cy="381353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600" b="1" dirty="0">
                <a:solidFill>
                  <a:schemeClr val="accent2">
                    <a:lumMod val="50000"/>
                  </a:schemeClr>
                </a:solidFill>
              </a:rPr>
              <a:t>3-2 </a:t>
            </a:r>
            <a:r>
              <a:rPr lang="ko-KR" altLang="en-US" sz="1600" b="1" dirty="0">
                <a:solidFill>
                  <a:schemeClr val="accent2">
                    <a:lumMod val="50000"/>
                  </a:schemeClr>
                </a:solidFill>
              </a:rPr>
              <a:t>분수와 소수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665ED4-11C4-E49C-C6E7-E43602A0FFA1}"/>
              </a:ext>
            </a:extLst>
          </p:cNvPr>
          <p:cNvSpPr txBox="1"/>
          <p:nvPr/>
        </p:nvSpPr>
        <p:spPr>
          <a:xfrm>
            <a:off x="1221546" y="1977686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altLang="ko-KR" sz="3600" b="1" spc="-300" dirty="0">
                <a:latin typeface="맑은 고딕" panose="020B0503020000020004" pitchFamily="50" charset="-127"/>
              </a:rPr>
              <a:t>    </a:t>
            </a:r>
            <a:r>
              <a:rPr lang="ko-KR" altLang="en-US" sz="3600" b="1" spc="-300" dirty="0">
                <a:latin typeface="맑은 고딕" panose="020B0503020000020004" pitchFamily="50" charset="-127"/>
              </a:rPr>
              <a:t>안에 알맞은 수를 써넣으세요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.</a:t>
            </a:r>
            <a:endParaRPr lang="ko-KR" altLang="en-US" sz="3600" b="1" spc="-300" dirty="0">
              <a:latin typeface="맑은 고딕" panose="020B0503020000020004" pitchFamily="50" charset="-127"/>
            </a:endParaRPr>
          </a:p>
        </p:txBody>
      </p:sp>
      <p:sp>
        <p:nvSpPr>
          <p:cNvPr id="5" name="순서도: 연결자 4">
            <a:extLst>
              <a:ext uri="{FF2B5EF4-FFF2-40B4-BE49-F238E27FC236}">
                <a16:creationId xmlns:a16="http://schemas.microsoft.com/office/drawing/2014/main" id="{5A87A1EE-8CB3-32A4-7176-B105B52A9EC9}"/>
              </a:ext>
            </a:extLst>
          </p:cNvPr>
          <p:cNvSpPr/>
          <p:nvPr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2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6BA80938-3229-098B-A58A-094AE24078DA}"/>
              </a:ext>
            </a:extLst>
          </p:cNvPr>
          <p:cNvSpPr/>
          <p:nvPr/>
        </p:nvSpPr>
        <p:spPr>
          <a:xfrm>
            <a:off x="10116022" y="6431280"/>
            <a:ext cx="1873338" cy="3506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BFE3BDA6-C468-08A5-F425-7BC9303E26C0}"/>
              </a:ext>
            </a:extLst>
          </p:cNvPr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E8A4E4B4-8D21-5869-3DD0-64D0FB58EB7C}"/>
                </a:ext>
              </a:extLst>
            </p:cNvPr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751EB4AC-FBB3-6DB3-DBC9-E3F5E7CE9FBD}"/>
                </a:ext>
              </a:extLst>
            </p:cNvPr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b="1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B77F9EEF-D04A-70A7-B237-84A6056FC87E}"/>
                </a:ext>
              </a:extLst>
            </p:cNvPr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12" name="그림 1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D825EE9-F7AD-7D0C-B791-12FC2ACBBD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3" name="그림 1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AEC7E36-1434-50B0-188B-5D7558FCBFF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A67DD2E8-A7F4-023D-EFA0-3BA9A9EFFC95}"/>
              </a:ext>
            </a:extLst>
          </p:cNvPr>
          <p:cNvSpPr>
            <a:spLocks noChangeAspect="1"/>
          </p:cNvSpPr>
          <p:nvPr/>
        </p:nvSpPr>
        <p:spPr>
          <a:xfrm>
            <a:off x="1213971" y="2073857"/>
            <a:ext cx="381600" cy="3816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97DCB149-C30E-D4F9-6276-610D7BE6C9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5950" y="3777132"/>
            <a:ext cx="9955530" cy="125082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1E67BCA3-C76F-9A38-28AF-CBCE1E0A71E9}"/>
                  </a:ext>
                </a:extLst>
              </p:cNvPr>
              <p:cNvSpPr txBox="1"/>
              <p:nvPr/>
            </p:nvSpPr>
            <p:spPr>
              <a:xfrm>
                <a:off x="3047273" y="2665163"/>
                <a:ext cx="743492" cy="12508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/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             </m:t>
                          </m:r>
                        </m:den>
                      </m:f>
                    </m:oMath>
                  </m:oMathPara>
                </a14:m>
                <a:endPara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1E67BCA3-C76F-9A38-28AF-CBCE1E0A71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273" y="2665163"/>
                <a:ext cx="743492" cy="125082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0" name="사각형: 둥근 모서리 89">
            <a:extLst>
              <a:ext uri="{FF2B5EF4-FFF2-40B4-BE49-F238E27FC236}">
                <a16:creationId xmlns:a16="http://schemas.microsoft.com/office/drawing/2014/main" id="{4F3CD762-C722-0885-6C1C-0E92D269D7B6}"/>
              </a:ext>
            </a:extLst>
          </p:cNvPr>
          <p:cNvSpPr/>
          <p:nvPr/>
        </p:nvSpPr>
        <p:spPr>
          <a:xfrm>
            <a:off x="3111686" y="2769083"/>
            <a:ext cx="567080" cy="53059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CC498E3-604A-BF0C-B36F-D4741579543C}"/>
              </a:ext>
            </a:extLst>
          </p:cNvPr>
          <p:cNvSpPr txBox="1"/>
          <p:nvPr/>
        </p:nvSpPr>
        <p:spPr>
          <a:xfrm>
            <a:off x="3084270" y="2751297"/>
            <a:ext cx="608669" cy="53058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3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92" name="그림 91">
            <a:extLst>
              <a:ext uri="{FF2B5EF4-FFF2-40B4-BE49-F238E27FC236}">
                <a16:creationId xmlns:a16="http://schemas.microsoft.com/office/drawing/2014/main" id="{D06335E0-9A7C-4770-1FAA-BD81B9BB8875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3146358" y="279659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04" name="사각형: 둥근 모서리 103">
            <a:extLst>
              <a:ext uri="{FF2B5EF4-FFF2-40B4-BE49-F238E27FC236}">
                <a16:creationId xmlns:a16="http://schemas.microsoft.com/office/drawing/2014/main" id="{4F559772-DBE3-F0CA-0F47-EA5A73DD4CDC}"/>
              </a:ext>
            </a:extLst>
          </p:cNvPr>
          <p:cNvSpPr/>
          <p:nvPr/>
        </p:nvSpPr>
        <p:spPr>
          <a:xfrm>
            <a:off x="3107151" y="3435087"/>
            <a:ext cx="580324" cy="53059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79E04E32-87A5-295F-77DD-DB054D9877FD}"/>
              </a:ext>
            </a:extLst>
          </p:cNvPr>
          <p:cNvSpPr txBox="1"/>
          <p:nvPr/>
        </p:nvSpPr>
        <p:spPr>
          <a:xfrm>
            <a:off x="3093908" y="3417301"/>
            <a:ext cx="608669" cy="53058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>
                <a:solidFill>
                  <a:srgbClr val="FF0000"/>
                </a:solidFill>
              </a:rPr>
              <a:t>5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06" name="그림 105">
            <a:extLst>
              <a:ext uri="{FF2B5EF4-FFF2-40B4-BE49-F238E27FC236}">
                <a16:creationId xmlns:a16="http://schemas.microsoft.com/office/drawing/2014/main" id="{62A67A24-2B1E-E145-3316-2B63515F0333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3155067" y="3462601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BF48572A-6AF7-A6DB-C8E9-C5CD3D569E35}"/>
                  </a:ext>
                </a:extLst>
              </p:cNvPr>
              <p:cNvSpPr txBox="1"/>
              <p:nvPr/>
            </p:nvSpPr>
            <p:spPr>
              <a:xfrm>
                <a:off x="6217741" y="2665163"/>
                <a:ext cx="743492" cy="12508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/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             </m:t>
                          </m:r>
                        </m:den>
                      </m:f>
                    </m:oMath>
                  </m:oMathPara>
                </a14:m>
                <a:endPara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BF48572A-6AF7-A6DB-C8E9-C5CD3D569E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7741" y="2665163"/>
                <a:ext cx="743492" cy="125082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8" name="사각형: 둥근 모서리 107">
            <a:extLst>
              <a:ext uri="{FF2B5EF4-FFF2-40B4-BE49-F238E27FC236}">
                <a16:creationId xmlns:a16="http://schemas.microsoft.com/office/drawing/2014/main" id="{22CA4216-E431-13D7-D380-66569177FF51}"/>
              </a:ext>
            </a:extLst>
          </p:cNvPr>
          <p:cNvSpPr/>
          <p:nvPr/>
        </p:nvSpPr>
        <p:spPr>
          <a:xfrm>
            <a:off x="6282154" y="2769083"/>
            <a:ext cx="580324" cy="53059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E5182F22-24A9-5039-FBE9-AEC0D824689F}"/>
              </a:ext>
            </a:extLst>
          </p:cNvPr>
          <p:cNvSpPr txBox="1"/>
          <p:nvPr/>
        </p:nvSpPr>
        <p:spPr>
          <a:xfrm>
            <a:off x="6253809" y="2751635"/>
            <a:ext cx="608669" cy="53058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8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10" name="그림 109">
            <a:extLst>
              <a:ext uri="{FF2B5EF4-FFF2-40B4-BE49-F238E27FC236}">
                <a16:creationId xmlns:a16="http://schemas.microsoft.com/office/drawing/2014/main" id="{1CBCBC8F-41C2-A8AE-54EE-CB80D93D8A40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6327633" y="279659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11" name="사각형: 둥근 모서리 110">
            <a:extLst>
              <a:ext uri="{FF2B5EF4-FFF2-40B4-BE49-F238E27FC236}">
                <a16:creationId xmlns:a16="http://schemas.microsoft.com/office/drawing/2014/main" id="{F2FA7B8B-095A-E2CE-60A1-1D21554CFD25}"/>
              </a:ext>
            </a:extLst>
          </p:cNvPr>
          <p:cNvSpPr/>
          <p:nvPr/>
        </p:nvSpPr>
        <p:spPr>
          <a:xfrm>
            <a:off x="6282154" y="3435087"/>
            <a:ext cx="580324" cy="53059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C6E238CB-4B67-9AE3-CD5A-2B3CA5B78402}"/>
              </a:ext>
            </a:extLst>
          </p:cNvPr>
          <p:cNvSpPr txBox="1"/>
          <p:nvPr/>
        </p:nvSpPr>
        <p:spPr>
          <a:xfrm>
            <a:off x="6253809" y="3417639"/>
            <a:ext cx="608669" cy="53058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5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13" name="그림 112">
            <a:extLst>
              <a:ext uri="{FF2B5EF4-FFF2-40B4-BE49-F238E27FC236}">
                <a16:creationId xmlns:a16="http://schemas.microsoft.com/office/drawing/2014/main" id="{54F6FE72-AE08-34C2-503E-27EAC3E2EA34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6327633" y="3462601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071EC5F4-8E0F-9CBF-D583-00E4F5F17C9E}"/>
                  </a:ext>
                </a:extLst>
              </p:cNvPr>
              <p:cNvSpPr txBox="1"/>
              <p:nvPr/>
            </p:nvSpPr>
            <p:spPr>
              <a:xfrm>
                <a:off x="7487250" y="2665163"/>
                <a:ext cx="743492" cy="12508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/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             </m:t>
                          </m:r>
                        </m:den>
                      </m:f>
                    </m:oMath>
                  </m:oMathPara>
                </a14:m>
                <a:endPara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071EC5F4-8E0F-9CBF-D583-00E4F5F17C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7250" y="2665163"/>
                <a:ext cx="743492" cy="125082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5" name="사각형: 둥근 모서리 114">
            <a:extLst>
              <a:ext uri="{FF2B5EF4-FFF2-40B4-BE49-F238E27FC236}">
                <a16:creationId xmlns:a16="http://schemas.microsoft.com/office/drawing/2014/main" id="{1DBEAAC2-4FB4-CAFB-62DC-D8B0B5CEEE39}"/>
              </a:ext>
            </a:extLst>
          </p:cNvPr>
          <p:cNvSpPr/>
          <p:nvPr/>
        </p:nvSpPr>
        <p:spPr>
          <a:xfrm>
            <a:off x="7551663" y="2769083"/>
            <a:ext cx="580324" cy="53059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DCE264DD-8FDC-8A0F-5D90-6D2163F05350}"/>
              </a:ext>
            </a:extLst>
          </p:cNvPr>
          <p:cNvSpPr txBox="1"/>
          <p:nvPr/>
        </p:nvSpPr>
        <p:spPr>
          <a:xfrm>
            <a:off x="7523318" y="2751635"/>
            <a:ext cx="608669" cy="53058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10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17" name="그림 116">
            <a:extLst>
              <a:ext uri="{FF2B5EF4-FFF2-40B4-BE49-F238E27FC236}">
                <a16:creationId xmlns:a16="http://schemas.microsoft.com/office/drawing/2014/main" id="{D2248DF8-2BBF-E2F1-FCC6-D1D5234D34D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7599579" y="279659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18" name="사각형: 둥근 모서리 117">
            <a:extLst>
              <a:ext uri="{FF2B5EF4-FFF2-40B4-BE49-F238E27FC236}">
                <a16:creationId xmlns:a16="http://schemas.microsoft.com/office/drawing/2014/main" id="{2924C9B0-ACA8-1928-92B7-561D1D3C804D}"/>
              </a:ext>
            </a:extLst>
          </p:cNvPr>
          <p:cNvSpPr/>
          <p:nvPr/>
        </p:nvSpPr>
        <p:spPr>
          <a:xfrm>
            <a:off x="7551663" y="3435087"/>
            <a:ext cx="580324" cy="53059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1C5F58B9-88D8-D277-4FFB-251695EDAAAD}"/>
              </a:ext>
            </a:extLst>
          </p:cNvPr>
          <p:cNvSpPr txBox="1"/>
          <p:nvPr/>
        </p:nvSpPr>
        <p:spPr>
          <a:xfrm>
            <a:off x="7523318" y="3417639"/>
            <a:ext cx="608669" cy="53058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5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20" name="그림 119">
            <a:extLst>
              <a:ext uri="{FF2B5EF4-FFF2-40B4-BE49-F238E27FC236}">
                <a16:creationId xmlns:a16="http://schemas.microsoft.com/office/drawing/2014/main" id="{23934BE8-43BC-1F37-1970-B99CA649CC70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7599579" y="3462601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ABAE8065-14D7-3BD3-D537-E82A79714842}"/>
                  </a:ext>
                </a:extLst>
              </p:cNvPr>
              <p:cNvSpPr txBox="1"/>
              <p:nvPr/>
            </p:nvSpPr>
            <p:spPr>
              <a:xfrm>
                <a:off x="8934316" y="4563684"/>
                <a:ext cx="743492" cy="12508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/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             </m:t>
                          </m:r>
                        </m:den>
                      </m:f>
                    </m:oMath>
                  </m:oMathPara>
                </a14:m>
                <a:endPara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ABAE8065-14D7-3BD3-D537-E82A797148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4316" y="4563684"/>
                <a:ext cx="743492" cy="125082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2" name="사각형: 둥근 모서리 121">
            <a:extLst>
              <a:ext uri="{FF2B5EF4-FFF2-40B4-BE49-F238E27FC236}">
                <a16:creationId xmlns:a16="http://schemas.microsoft.com/office/drawing/2014/main" id="{F882F290-5B1B-EBF4-EE3B-C0EFD94DCA80}"/>
              </a:ext>
            </a:extLst>
          </p:cNvPr>
          <p:cNvSpPr/>
          <p:nvPr/>
        </p:nvSpPr>
        <p:spPr>
          <a:xfrm>
            <a:off x="8998729" y="4667604"/>
            <a:ext cx="580324" cy="53059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4844E06-FBC1-3BA1-BF53-2E1292C59C18}"/>
              </a:ext>
            </a:extLst>
          </p:cNvPr>
          <p:cNvSpPr txBox="1"/>
          <p:nvPr/>
        </p:nvSpPr>
        <p:spPr>
          <a:xfrm>
            <a:off x="8970384" y="4650156"/>
            <a:ext cx="608669" cy="53058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2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24" name="그림 123">
            <a:extLst>
              <a:ext uri="{FF2B5EF4-FFF2-40B4-BE49-F238E27FC236}">
                <a16:creationId xmlns:a16="http://schemas.microsoft.com/office/drawing/2014/main" id="{DF5B6F03-12F6-8028-45AD-C4AEE37E1318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9046645" y="469511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25" name="사각형: 둥근 모서리 124">
            <a:extLst>
              <a:ext uri="{FF2B5EF4-FFF2-40B4-BE49-F238E27FC236}">
                <a16:creationId xmlns:a16="http://schemas.microsoft.com/office/drawing/2014/main" id="{FB7F81EF-59A0-ACA9-90DC-5ACD602815D8}"/>
              </a:ext>
            </a:extLst>
          </p:cNvPr>
          <p:cNvSpPr/>
          <p:nvPr/>
        </p:nvSpPr>
        <p:spPr>
          <a:xfrm>
            <a:off x="8998729" y="5333608"/>
            <a:ext cx="580324" cy="53059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00A47C1-2C52-496F-5FD1-1400914D52AA}"/>
              </a:ext>
            </a:extLst>
          </p:cNvPr>
          <p:cNvSpPr txBox="1"/>
          <p:nvPr/>
        </p:nvSpPr>
        <p:spPr>
          <a:xfrm>
            <a:off x="8970384" y="5316160"/>
            <a:ext cx="608669" cy="53058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5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27" name="그림 126">
            <a:extLst>
              <a:ext uri="{FF2B5EF4-FFF2-40B4-BE49-F238E27FC236}">
                <a16:creationId xmlns:a16="http://schemas.microsoft.com/office/drawing/2014/main" id="{4DBD7534-1523-2CB2-A5E3-2679997A036C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9046645" y="536112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28" name="사각형: 둥근 모서리 127">
            <a:extLst>
              <a:ext uri="{FF2B5EF4-FFF2-40B4-BE49-F238E27FC236}">
                <a16:creationId xmlns:a16="http://schemas.microsoft.com/office/drawing/2014/main" id="{974943CB-8CA4-AA55-9D33-8E643985ED1A}"/>
              </a:ext>
            </a:extLst>
          </p:cNvPr>
          <p:cNvSpPr/>
          <p:nvPr/>
        </p:nvSpPr>
        <p:spPr>
          <a:xfrm>
            <a:off x="8299041" y="5010229"/>
            <a:ext cx="580324" cy="53059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36C75BCF-97D7-404B-4C6D-81415E775F8B}"/>
              </a:ext>
            </a:extLst>
          </p:cNvPr>
          <p:cNvSpPr txBox="1"/>
          <p:nvPr/>
        </p:nvSpPr>
        <p:spPr>
          <a:xfrm>
            <a:off x="8270696" y="4992781"/>
            <a:ext cx="608669" cy="53058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2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30" name="그림 129">
            <a:extLst>
              <a:ext uri="{FF2B5EF4-FFF2-40B4-BE49-F238E27FC236}">
                <a16:creationId xmlns:a16="http://schemas.microsoft.com/office/drawing/2014/main" id="{98720D82-8182-3F50-B8DE-075168CCFD6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8346957" y="503774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7D4890-A97B-1B5C-45FD-951A7A63987B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88C68A09-0258-8533-FD5C-7B557471E55C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0" name="그래픽 57">
                <a:extLst>
                  <a:ext uri="{FF2B5EF4-FFF2-40B4-BE49-F238E27FC236}">
                    <a16:creationId xmlns:a16="http://schemas.microsoft.com/office/drawing/2014/main" id="{3C8C6699-4929-12CB-9EA1-6E4143236A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3883AC2-AC82-9FED-2DE7-B23E1D6BE69D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80410A37-EC33-1BDE-A425-5E3EE536E656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8" name="그래픽 60">
                <a:extLst>
                  <a:ext uri="{FF2B5EF4-FFF2-40B4-BE49-F238E27FC236}">
                    <a16:creationId xmlns:a16="http://schemas.microsoft.com/office/drawing/2014/main" id="{CE00B66F-B253-2158-1D38-AB26F5271B1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B4ED002-AFDC-C841-016F-6BCC803D0B19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0" lang="en-US" altLang="ko-KR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grpSp>
        <p:nvGrpSpPr>
          <p:cNvPr id="23" name="그룹 22">
            <a:extLst>
              <a:ext uri="{FF2B5EF4-FFF2-40B4-BE49-F238E27FC236}">
                <a16:creationId xmlns:a16="http://schemas.microsoft.com/office/drawing/2014/main" id="{B6CF4FC7-1C2C-B797-1B3F-0A24D2DDD678}"/>
              </a:ext>
            </a:extLst>
          </p:cNvPr>
          <p:cNvGrpSpPr/>
          <p:nvPr/>
        </p:nvGrpSpPr>
        <p:grpSpPr>
          <a:xfrm>
            <a:off x="236948" y="6391126"/>
            <a:ext cx="3175101" cy="396000"/>
            <a:chOff x="236948" y="6391126"/>
            <a:chExt cx="3175101" cy="396000"/>
          </a:xfrm>
        </p:grpSpPr>
        <p:grpSp>
          <p:nvGrpSpPr>
            <p:cNvPr id="26" name="그룹 25">
              <a:extLst>
                <a:ext uri="{FF2B5EF4-FFF2-40B4-BE49-F238E27FC236}">
                  <a16:creationId xmlns:a16="http://schemas.microsoft.com/office/drawing/2014/main" id="{7E081F55-10DD-8ACF-140B-D8464E3D8996}"/>
                </a:ext>
              </a:extLst>
            </p:cNvPr>
            <p:cNvGrpSpPr/>
            <p:nvPr/>
          </p:nvGrpSpPr>
          <p:grpSpPr>
            <a:xfrm>
              <a:off x="236948" y="6391126"/>
              <a:ext cx="2628877" cy="396000"/>
              <a:chOff x="236948" y="6391126"/>
              <a:chExt cx="2628877" cy="396000"/>
            </a:xfrm>
          </p:grpSpPr>
          <p:sp>
            <p:nvSpPr>
              <p:cNvPr id="27" name="사각형: 둥근 모서리 26">
                <a:hlinkClick r:id="rId14" action="ppaction://hlinksldjump"/>
                <a:extLst>
                  <a:ext uri="{FF2B5EF4-FFF2-40B4-BE49-F238E27FC236}">
                    <a16:creationId xmlns:a16="http://schemas.microsoft.com/office/drawing/2014/main" id="{1F6F346E-83D8-A012-28DF-5EA82C567E68}"/>
                  </a:ext>
                </a:extLst>
              </p:cNvPr>
              <p:cNvSpPr/>
              <p:nvPr/>
            </p:nvSpPr>
            <p:spPr>
              <a:xfrm>
                <a:off x="236948" y="6391126"/>
                <a:ext cx="977023" cy="39600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rgbClr val="868686"/>
                    </a:solidFill>
                  </a:rPr>
                  <a:t>차시 시작</a:t>
                </a:r>
              </a:p>
            </p:txBody>
          </p:sp>
          <p:sp>
            <p:nvSpPr>
              <p:cNvPr id="28" name="사각형: 둥근 모서리 27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5029460C-2B97-CE66-782F-31B06E49FCDB}"/>
                  </a:ext>
                </a:extLst>
              </p:cNvPr>
              <p:cNvSpPr/>
              <p:nvPr/>
            </p:nvSpPr>
            <p:spPr>
              <a:xfrm>
                <a:off x="1258796" y="6399312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rgbClr val="868686"/>
                    </a:solidFill>
                  </a:rPr>
                  <a:t>1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29" name="사각형: 둥근 모서리 28">
                <a:hlinkClick r:id="rId16" action="ppaction://hlinksldjump"/>
                <a:extLst>
                  <a:ext uri="{FF2B5EF4-FFF2-40B4-BE49-F238E27FC236}">
                    <a16:creationId xmlns:a16="http://schemas.microsoft.com/office/drawing/2014/main" id="{889CB845-C07C-FCD4-8B61-792E461BD3A4}"/>
                  </a:ext>
                </a:extLst>
              </p:cNvPr>
              <p:cNvSpPr/>
              <p:nvPr/>
            </p:nvSpPr>
            <p:spPr>
              <a:xfrm>
                <a:off x="1809414" y="6399312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40B6E9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</a:rPr>
                  <a:t>2</a:t>
                </a:r>
                <a:endParaRPr lang="ko-KR" alt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0" name="사각형: 둥근 모서리 29">
                <a:hlinkClick r:id="rId17" action="ppaction://hlinksldjump"/>
                <a:extLst>
                  <a:ext uri="{FF2B5EF4-FFF2-40B4-BE49-F238E27FC236}">
                    <a16:creationId xmlns:a16="http://schemas.microsoft.com/office/drawing/2014/main" id="{3424DE21-FF61-62B0-F462-221284FD5727}"/>
                  </a:ext>
                </a:extLst>
              </p:cNvPr>
              <p:cNvSpPr/>
              <p:nvPr/>
            </p:nvSpPr>
            <p:spPr>
              <a:xfrm>
                <a:off x="2360032" y="6399312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rgbClr val="868686"/>
                    </a:solidFill>
                  </a:rPr>
                  <a:t>3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</p:grpSp>
        <p:sp>
          <p:nvSpPr>
            <p:cNvPr id="22" name="사각형: 둥근 모서리 21">
              <a:hlinkClick r:id="rId18" action="ppaction://hlinksldjump"/>
              <a:extLst>
                <a:ext uri="{FF2B5EF4-FFF2-40B4-BE49-F238E27FC236}">
                  <a16:creationId xmlns:a16="http://schemas.microsoft.com/office/drawing/2014/main" id="{AD521F32-7D88-AC8F-2056-71BF2BB794AC}"/>
                </a:ext>
              </a:extLst>
            </p:cNvPr>
            <p:cNvSpPr/>
            <p:nvPr/>
          </p:nvSpPr>
          <p:spPr>
            <a:xfrm>
              <a:off x="290625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24" name="그림 28">
            <a:extLst>
              <a:ext uri="{FF2B5EF4-FFF2-40B4-BE49-F238E27FC236}">
                <a16:creationId xmlns:a16="http://schemas.microsoft.com/office/drawing/2014/main" id="{2FE3A883-BC3D-B706-B3B8-6CF025EBBBD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52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105" grpId="0"/>
      <p:bldP spid="109" grpId="0"/>
      <p:bldP spid="112" grpId="0"/>
      <p:bldP spid="116" grpId="0"/>
      <p:bldP spid="119" grpId="0"/>
      <p:bldP spid="123" grpId="0"/>
      <p:bldP spid="126" grpId="0"/>
      <p:bldP spid="1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1221546" y="1979473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latin typeface="맑은 고딕" panose="020B0503020000020004" pitchFamily="50" charset="-127"/>
              </a:rPr>
              <a:t>가분수는 대분수로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, </a:t>
            </a:r>
            <a:r>
              <a:rPr lang="ko-KR" altLang="en-US" sz="3600" b="1" spc="-300" dirty="0">
                <a:latin typeface="맑은 고딕" panose="020B0503020000020004" pitchFamily="50" charset="-127"/>
              </a:rPr>
              <a:t>대분수는 가분수로 나타내어 보세요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.</a:t>
            </a:r>
            <a:endParaRPr lang="ko-KR" altLang="en-US" sz="3600" b="1" spc="-300" dirty="0">
              <a:latin typeface="맑은 고딕" panose="020B0503020000020004" pitchFamily="50" charset="-127"/>
            </a:endParaRPr>
          </a:p>
        </p:txBody>
      </p:sp>
      <p:sp>
        <p:nvSpPr>
          <p:cNvPr id="64" name="사각형: 둥근 모서리 63">
            <a:extLst>
              <a:ext uri="{FF2B5EF4-FFF2-40B4-BE49-F238E27FC236}">
                <a16:creationId xmlns:a16="http://schemas.microsoft.com/office/drawing/2014/main" id="{7894945A-CE45-F3CF-D3EF-E18D27667DB3}"/>
              </a:ext>
            </a:extLst>
          </p:cNvPr>
          <p:cNvSpPr/>
          <p:nvPr/>
        </p:nvSpPr>
        <p:spPr>
          <a:xfrm>
            <a:off x="1255961" y="1464902"/>
            <a:ext cx="1780733" cy="381353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600" b="1" dirty="0">
                <a:solidFill>
                  <a:schemeClr val="accent2">
                    <a:lumMod val="50000"/>
                  </a:schemeClr>
                </a:solidFill>
              </a:rPr>
              <a:t>3-2 </a:t>
            </a:r>
            <a:r>
              <a:rPr lang="ko-KR" altLang="en-US" sz="1600" b="1" dirty="0">
                <a:solidFill>
                  <a:schemeClr val="accent2">
                    <a:lumMod val="50000"/>
                  </a:schemeClr>
                </a:solidFill>
              </a:rPr>
              <a:t>분수와 소수</a:t>
            </a: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DC33EE08-2BF6-ADD6-B402-6C41DBBC80DF}"/>
              </a:ext>
            </a:extLst>
          </p:cNvPr>
          <p:cNvSpPr/>
          <p:nvPr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3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507E3DA1-C59A-0758-614F-79F4A727C5B6}"/>
              </a:ext>
            </a:extLst>
          </p:cNvPr>
          <p:cNvSpPr/>
          <p:nvPr/>
        </p:nvSpPr>
        <p:spPr>
          <a:xfrm>
            <a:off x="10116022" y="6431280"/>
            <a:ext cx="1873338" cy="3506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5E94333E-89F7-6800-67E7-D885BBF5735C}"/>
              </a:ext>
            </a:extLst>
          </p:cNvPr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D78B6571-7FBC-D74E-7CE7-E509E95A97CC}"/>
                </a:ext>
              </a:extLst>
            </p:cNvPr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456AB530-B4A7-5801-A179-F1A308CA26CF}"/>
                </a:ext>
              </a:extLst>
            </p:cNvPr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b="1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49686B08-0D42-53B3-6E31-D8D1E1F94E6B}"/>
                </a:ext>
              </a:extLst>
            </p:cNvPr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15" name="그림 1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3B30B01-4F46-C4FF-8153-5B36362266C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6" name="그림 1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DA60B35-4F97-323C-8917-CA8852AC001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aphicFrame>
        <p:nvGraphicFramePr>
          <p:cNvPr id="2" name="표 9">
            <a:extLst>
              <a:ext uri="{FF2B5EF4-FFF2-40B4-BE49-F238E27FC236}">
                <a16:creationId xmlns:a16="http://schemas.microsoft.com/office/drawing/2014/main" id="{9E35E806-580C-E980-11E0-B2402B7485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137194"/>
              </p:ext>
            </p:extLst>
          </p:nvPr>
        </p:nvGraphicFramePr>
        <p:xfrm>
          <a:off x="1101176" y="3129632"/>
          <a:ext cx="6068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graphicFrame>
        <p:nvGraphicFramePr>
          <p:cNvPr id="4" name="표 9">
            <a:extLst>
              <a:ext uri="{FF2B5EF4-FFF2-40B4-BE49-F238E27FC236}">
                <a16:creationId xmlns:a16="http://schemas.microsoft.com/office/drawing/2014/main" id="{C4FC820B-1EE9-AC71-7AAF-8DF8D136C4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057935"/>
              </p:ext>
            </p:extLst>
          </p:nvPr>
        </p:nvGraphicFramePr>
        <p:xfrm>
          <a:off x="4734004" y="3129632"/>
          <a:ext cx="6068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(2)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graphicFrame>
        <p:nvGraphicFramePr>
          <p:cNvPr id="6" name="표 9">
            <a:extLst>
              <a:ext uri="{FF2B5EF4-FFF2-40B4-BE49-F238E27FC236}">
                <a16:creationId xmlns:a16="http://schemas.microsoft.com/office/drawing/2014/main" id="{8CDA3348-3C5F-7D67-EEE1-FF88DF4B0D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602243"/>
              </p:ext>
            </p:extLst>
          </p:nvPr>
        </p:nvGraphicFramePr>
        <p:xfrm>
          <a:off x="8366831" y="3129632"/>
          <a:ext cx="6068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(3)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C8AAAAF-1F1C-59E3-7C1F-DF8EE139F490}"/>
                  </a:ext>
                </a:extLst>
              </p:cNvPr>
              <p:cNvSpPr txBox="1"/>
              <p:nvPr/>
            </p:nvSpPr>
            <p:spPr>
              <a:xfrm>
                <a:off x="1788922" y="2820709"/>
                <a:ext cx="743492" cy="12508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𝟗</m:t>
                          </m:r>
                        </m:num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𝟕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den>
                      </m:f>
                      <m:r>
                        <a:rPr kumimoji="0" lang="en-US" altLang="ko-KR" sz="3200" b="1" i="1" u="none" strike="noStrike" kern="1200" cap="none" spc="-30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C8AAAAF-1F1C-59E3-7C1F-DF8EE139F4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8922" y="2820709"/>
                <a:ext cx="743492" cy="125082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사각형: 둥근 모서리 19">
            <a:extLst>
              <a:ext uri="{FF2B5EF4-FFF2-40B4-BE49-F238E27FC236}">
                <a16:creationId xmlns:a16="http://schemas.microsoft.com/office/drawing/2014/main" id="{FBDCC6BE-A0B3-D450-3637-2AB0458C0C12}"/>
              </a:ext>
            </a:extLst>
          </p:cNvPr>
          <p:cNvSpPr/>
          <p:nvPr/>
        </p:nvSpPr>
        <p:spPr>
          <a:xfrm>
            <a:off x="2665001" y="2937169"/>
            <a:ext cx="1024592" cy="107024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66C0DFA-B750-BCC4-FDC4-672A1C6EB789}"/>
                  </a:ext>
                </a:extLst>
              </p:cNvPr>
              <p:cNvSpPr txBox="1"/>
              <p:nvPr/>
            </p:nvSpPr>
            <p:spPr>
              <a:xfrm>
                <a:off x="2937307" y="2919384"/>
                <a:ext cx="497736" cy="92372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66C0DFA-B750-BCC4-FDC4-672A1C6EB7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7307" y="2919384"/>
                <a:ext cx="497736" cy="923720"/>
              </a:xfrm>
              <a:prstGeom prst="rect">
                <a:avLst/>
              </a:prstGeom>
              <a:blipFill>
                <a:blip r:embed="rId9"/>
                <a:stretch>
                  <a:fillRect l="-13580" b="-529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그림 21">
            <a:extLst>
              <a:ext uri="{FF2B5EF4-FFF2-40B4-BE49-F238E27FC236}">
                <a16:creationId xmlns:a16="http://schemas.microsoft.com/office/drawing/2014/main" id="{A96CE350-F023-E8E1-E78C-982DFC1044E5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2935051" y="323450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85C7D0C-7D02-AA7E-CC76-4499A45C81CD}"/>
                  </a:ext>
                </a:extLst>
              </p:cNvPr>
              <p:cNvSpPr txBox="1"/>
              <p:nvPr/>
            </p:nvSpPr>
            <p:spPr>
              <a:xfrm>
                <a:off x="5415805" y="2820709"/>
                <a:ext cx="1015798" cy="12508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ko-KR" sz="3200" b="1" i="1" u="none" strike="noStrike" kern="1200" cap="none" spc="-30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+mn-cs"/>
                        </a:rPr>
                        <m:t>𝟏</m:t>
                      </m:r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𝟓</m:t>
                          </m:r>
                        </m:num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𝟔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den>
                      </m:f>
                      <m:r>
                        <a:rPr kumimoji="0" lang="en-US" altLang="ko-KR" sz="3200" b="1" i="1" u="none" strike="noStrike" kern="1200" cap="none" spc="-30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85C7D0C-7D02-AA7E-CC76-4499A45C81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5805" y="2820709"/>
                <a:ext cx="1015798" cy="125082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사각형: 둥근 모서리 29">
            <a:extLst>
              <a:ext uri="{FF2B5EF4-FFF2-40B4-BE49-F238E27FC236}">
                <a16:creationId xmlns:a16="http://schemas.microsoft.com/office/drawing/2014/main" id="{6E2A9F34-9AE5-A7F6-AAFC-95BEC378ED39}"/>
              </a:ext>
            </a:extLst>
          </p:cNvPr>
          <p:cNvSpPr/>
          <p:nvPr/>
        </p:nvSpPr>
        <p:spPr>
          <a:xfrm>
            <a:off x="6570562" y="2937169"/>
            <a:ext cx="1024592" cy="107024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6C4BB83-DC1C-B666-A0C7-41AEF5A0ED48}"/>
                  </a:ext>
                </a:extLst>
              </p:cNvPr>
              <p:cNvSpPr txBox="1"/>
              <p:nvPr/>
            </p:nvSpPr>
            <p:spPr>
              <a:xfrm>
                <a:off x="6868995" y="2875839"/>
                <a:ext cx="497736" cy="92372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6C4BB83-DC1C-B666-A0C7-41AEF5A0ED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8995" y="2875839"/>
                <a:ext cx="497736" cy="923720"/>
              </a:xfrm>
              <a:prstGeom prst="rect">
                <a:avLst/>
              </a:prstGeom>
              <a:blipFill>
                <a:blip r:embed="rId12"/>
                <a:stretch>
                  <a:fillRect l="-12346" b="-993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2" name="그림 31">
            <a:extLst>
              <a:ext uri="{FF2B5EF4-FFF2-40B4-BE49-F238E27FC236}">
                <a16:creationId xmlns:a16="http://schemas.microsoft.com/office/drawing/2014/main" id="{5612D5E2-41EE-7C95-2A43-E107DB3E39A2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6840612" y="323450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6702EA19-E21F-BF09-8984-538F151C3010}"/>
                  </a:ext>
                </a:extLst>
              </p:cNvPr>
              <p:cNvSpPr txBox="1"/>
              <p:nvPr/>
            </p:nvSpPr>
            <p:spPr>
              <a:xfrm>
                <a:off x="9013136" y="2820709"/>
                <a:ext cx="1015798" cy="12508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ko-KR" sz="3200" b="1" i="1" u="none" strike="noStrike" kern="1200" cap="none" spc="-30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+mn-cs"/>
                        </a:rPr>
                        <m:t>𝟑</m:t>
                      </m:r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𝟐</m:t>
                          </m:r>
                        </m:num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𝟗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den>
                      </m:f>
                      <m:r>
                        <a:rPr kumimoji="0" lang="en-US" altLang="ko-KR" sz="3200" b="1" i="1" u="none" strike="noStrike" kern="1200" cap="none" spc="-30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6702EA19-E21F-BF09-8984-538F151C30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3136" y="2820709"/>
                <a:ext cx="1015798" cy="125082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사각형: 둥근 모서리 49">
            <a:extLst>
              <a:ext uri="{FF2B5EF4-FFF2-40B4-BE49-F238E27FC236}">
                <a16:creationId xmlns:a16="http://schemas.microsoft.com/office/drawing/2014/main" id="{49CF739D-CCF7-7843-EFF8-937BAD5CE20C}"/>
              </a:ext>
            </a:extLst>
          </p:cNvPr>
          <p:cNvSpPr/>
          <p:nvPr/>
        </p:nvSpPr>
        <p:spPr>
          <a:xfrm>
            <a:off x="10167893" y="2937169"/>
            <a:ext cx="1024592" cy="107024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21F81232-8DFA-30F3-42FC-295B01AD48DF}"/>
                  </a:ext>
                </a:extLst>
              </p:cNvPr>
              <p:cNvSpPr txBox="1"/>
              <p:nvPr/>
            </p:nvSpPr>
            <p:spPr>
              <a:xfrm>
                <a:off x="10466326" y="2928861"/>
                <a:ext cx="497736" cy="92372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𝟐𝟗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21F81232-8DFA-30F3-42FC-295B01AD48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66326" y="2928861"/>
                <a:ext cx="497736" cy="923720"/>
              </a:xfrm>
              <a:prstGeom prst="rect">
                <a:avLst/>
              </a:prstGeom>
              <a:blipFill>
                <a:blip r:embed="rId14"/>
                <a:stretch>
                  <a:fillRect l="-12195" b="-986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9" name="그림 58">
            <a:extLst>
              <a:ext uri="{FF2B5EF4-FFF2-40B4-BE49-F238E27FC236}">
                <a16:creationId xmlns:a16="http://schemas.microsoft.com/office/drawing/2014/main" id="{8093832D-2F09-CFE6-F6B5-AAF08E0E46FF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10437943" y="323450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33" name="그룹 32">
            <a:extLst>
              <a:ext uri="{FF2B5EF4-FFF2-40B4-BE49-F238E27FC236}">
                <a16:creationId xmlns:a16="http://schemas.microsoft.com/office/drawing/2014/main" id="{F3488CD2-250D-EDA1-A721-C82F2A20AB35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34" name="그룹 33">
              <a:extLst>
                <a:ext uri="{FF2B5EF4-FFF2-40B4-BE49-F238E27FC236}">
                  <a16:creationId xmlns:a16="http://schemas.microsoft.com/office/drawing/2014/main" id="{6218D6FB-FF8F-2EF7-32B7-DCF0E00F3889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38" name="그래픽 57">
                <a:extLst>
                  <a:ext uri="{FF2B5EF4-FFF2-40B4-BE49-F238E27FC236}">
                    <a16:creationId xmlns:a16="http://schemas.microsoft.com/office/drawing/2014/main" id="{426C1402-0FF1-A866-12DB-233851FFF1E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90168328-B202-499D-ECAC-D993FFC33769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35" name="그룹 34">
              <a:extLst>
                <a:ext uri="{FF2B5EF4-FFF2-40B4-BE49-F238E27FC236}">
                  <a16:creationId xmlns:a16="http://schemas.microsoft.com/office/drawing/2014/main" id="{208CB031-CD4F-120B-1AEC-FB4F7F48C1E3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36" name="그래픽 60">
                <a:extLst>
                  <a:ext uri="{FF2B5EF4-FFF2-40B4-BE49-F238E27FC236}">
                    <a16:creationId xmlns:a16="http://schemas.microsoft.com/office/drawing/2014/main" id="{AD5FDA35-1484-42EB-C4CD-EA640C1F9F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2265FCC3-970F-8555-3016-7B795B0349CA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0" lang="en-US" altLang="ko-KR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grpSp>
        <p:nvGrpSpPr>
          <p:cNvPr id="41" name="그룹 40">
            <a:extLst>
              <a:ext uri="{FF2B5EF4-FFF2-40B4-BE49-F238E27FC236}">
                <a16:creationId xmlns:a16="http://schemas.microsoft.com/office/drawing/2014/main" id="{8B2AFA0A-17E3-4A4A-449B-49CA1E53FB9A}"/>
              </a:ext>
            </a:extLst>
          </p:cNvPr>
          <p:cNvGrpSpPr/>
          <p:nvPr/>
        </p:nvGrpSpPr>
        <p:grpSpPr>
          <a:xfrm>
            <a:off x="236948" y="6391126"/>
            <a:ext cx="3175101" cy="396000"/>
            <a:chOff x="236948" y="6391126"/>
            <a:chExt cx="3175101" cy="396000"/>
          </a:xfrm>
        </p:grpSpPr>
        <p:grpSp>
          <p:nvGrpSpPr>
            <p:cNvPr id="24" name="그룹 23">
              <a:extLst>
                <a:ext uri="{FF2B5EF4-FFF2-40B4-BE49-F238E27FC236}">
                  <a16:creationId xmlns:a16="http://schemas.microsoft.com/office/drawing/2014/main" id="{82460094-4A64-C12B-DA65-5988B0F275EE}"/>
                </a:ext>
              </a:extLst>
            </p:cNvPr>
            <p:cNvGrpSpPr/>
            <p:nvPr/>
          </p:nvGrpSpPr>
          <p:grpSpPr>
            <a:xfrm>
              <a:off x="236948" y="6391126"/>
              <a:ext cx="2628877" cy="396000"/>
              <a:chOff x="236948" y="6391126"/>
              <a:chExt cx="2628877" cy="396000"/>
            </a:xfrm>
          </p:grpSpPr>
          <p:sp>
            <p:nvSpPr>
              <p:cNvPr id="25" name="사각형: 둥근 모서리 24">
                <a:hlinkClick r:id="rId17" action="ppaction://hlinksldjump"/>
                <a:extLst>
                  <a:ext uri="{FF2B5EF4-FFF2-40B4-BE49-F238E27FC236}">
                    <a16:creationId xmlns:a16="http://schemas.microsoft.com/office/drawing/2014/main" id="{0CC75FCD-CB84-304F-23DE-2D9D9585F80F}"/>
                  </a:ext>
                </a:extLst>
              </p:cNvPr>
              <p:cNvSpPr/>
              <p:nvPr/>
            </p:nvSpPr>
            <p:spPr>
              <a:xfrm>
                <a:off x="236948" y="6391126"/>
                <a:ext cx="977023" cy="39600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rgbClr val="868686"/>
                    </a:solidFill>
                  </a:rPr>
                  <a:t>차시 시작</a:t>
                </a:r>
              </a:p>
            </p:txBody>
          </p:sp>
          <p:sp>
            <p:nvSpPr>
              <p:cNvPr id="26" name="사각형: 둥근 모서리 25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1D291C76-7566-B0DE-B1CA-4B323FC20087}"/>
                  </a:ext>
                </a:extLst>
              </p:cNvPr>
              <p:cNvSpPr/>
              <p:nvPr/>
            </p:nvSpPr>
            <p:spPr>
              <a:xfrm>
                <a:off x="1258796" y="6399312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rgbClr val="868686"/>
                    </a:solidFill>
                  </a:rPr>
                  <a:t>1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27" name="사각형: 둥근 모서리 26">
                <a:hlinkClick r:id="rId19" action="ppaction://hlinksldjump"/>
                <a:extLst>
                  <a:ext uri="{FF2B5EF4-FFF2-40B4-BE49-F238E27FC236}">
                    <a16:creationId xmlns:a16="http://schemas.microsoft.com/office/drawing/2014/main" id="{AB268C19-29C6-D265-D5C3-77114624061B}"/>
                  </a:ext>
                </a:extLst>
              </p:cNvPr>
              <p:cNvSpPr/>
              <p:nvPr/>
            </p:nvSpPr>
            <p:spPr>
              <a:xfrm>
                <a:off x="1809414" y="6399312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rgbClr val="868686"/>
                    </a:solidFill>
                  </a:rPr>
                  <a:t>2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28" name="사각형: 둥근 모서리 27">
                <a:hlinkClick r:id="rId20" action="ppaction://hlinksldjump"/>
                <a:extLst>
                  <a:ext uri="{FF2B5EF4-FFF2-40B4-BE49-F238E27FC236}">
                    <a16:creationId xmlns:a16="http://schemas.microsoft.com/office/drawing/2014/main" id="{4971F469-29B2-4E22-D51A-256CE4EB4282}"/>
                  </a:ext>
                </a:extLst>
              </p:cNvPr>
              <p:cNvSpPr/>
              <p:nvPr/>
            </p:nvSpPr>
            <p:spPr>
              <a:xfrm>
                <a:off x="2360032" y="6399312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40B6E9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</a:rPr>
                  <a:t>3</a:t>
                </a:r>
                <a:endParaRPr lang="ko-KR" altLang="en-US" sz="14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0" name="사각형: 둥근 모서리 39">
              <a:hlinkClick r:id="rId21" action="ppaction://hlinksldjump"/>
              <a:extLst>
                <a:ext uri="{FF2B5EF4-FFF2-40B4-BE49-F238E27FC236}">
                  <a16:creationId xmlns:a16="http://schemas.microsoft.com/office/drawing/2014/main" id="{EC8FE454-D7A5-20DF-43B9-5DB47958DAD3}"/>
                </a:ext>
              </a:extLst>
            </p:cNvPr>
            <p:cNvSpPr/>
            <p:nvPr/>
          </p:nvSpPr>
          <p:spPr>
            <a:xfrm>
              <a:off x="290625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3" name="그림 28">
            <a:extLst>
              <a:ext uri="{FF2B5EF4-FFF2-40B4-BE49-F238E27FC236}">
                <a16:creationId xmlns:a16="http://schemas.microsoft.com/office/drawing/2014/main" id="{B43361FA-3930-8C5C-7534-FB427CA1C512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53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1" grpId="0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286C2587-ACA4-E934-F361-5EEFB235432F}"/>
                  </a:ext>
                </a:extLst>
              </p:cNvPr>
              <p:cNvSpPr txBox="1"/>
              <p:nvPr/>
            </p:nvSpPr>
            <p:spPr>
              <a:xfrm>
                <a:off x="1221546" y="1979473"/>
                <a:ext cx="10342999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r>
                  <a:rPr lang="ko-KR" altLang="en-US" sz="3600" b="1" spc="-300" dirty="0">
                    <a:latin typeface="맑은 고딕" panose="020B0503020000020004" pitchFamily="50" charset="-127"/>
                  </a:rPr>
                  <a:t>두 분수의 크기를 비교하여     안에 </a:t>
                </a:r>
                <a14:m>
                  <m:oMath xmlns:m="http://schemas.openxmlformats.org/officeDocument/2006/math">
                    <m:r>
                      <a:rPr lang="en-US" altLang="ko-KR" sz="3600" b="1" i="1" spc="-300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altLang="ko-KR" sz="3600" b="1" spc="-300" dirty="0">
                    <a:latin typeface="맑은 고딕" panose="020B0503020000020004" pitchFamily="50" charset="-127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ko-KR" sz="3600" b="1" i="1" spc="-300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ko-KR" sz="3600" b="1" spc="-300" dirty="0">
                    <a:latin typeface="맑은 고딕" panose="020B0503020000020004" pitchFamily="50" charset="-127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ko-KR" sz="3600" b="1" i="1" spc="-300" dirty="0" smtClean="0"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ko-KR" altLang="en-US" sz="3600" b="1" spc="-300" dirty="0">
                    <a:latin typeface="맑은 고딕" panose="020B0503020000020004" pitchFamily="50" charset="-127"/>
                  </a:rPr>
                  <a:t> 중</a:t>
                </a:r>
                <a:r>
                  <a:rPr lang="en-US" altLang="ko-KR" sz="3600" b="1" spc="-300" dirty="0">
                    <a:latin typeface="맑은 고딕" panose="020B0503020000020004" pitchFamily="50" charset="-127"/>
                  </a:rPr>
                  <a:t> </a:t>
                </a:r>
                <a:r>
                  <a:rPr lang="ko-KR" altLang="en-US" sz="3600" b="1" spc="-300">
                    <a:latin typeface="맑은 고딕" panose="020B0503020000020004" pitchFamily="50" charset="-127"/>
                  </a:rPr>
                  <a:t>알맞은 것을 써넣으세요</a:t>
                </a:r>
                <a:r>
                  <a:rPr lang="en-US" altLang="ko-KR" sz="3600" b="1" spc="-300" dirty="0">
                    <a:latin typeface="맑은 고딕" panose="020B0503020000020004" pitchFamily="50" charset="-127"/>
                  </a:rPr>
                  <a:t>.</a:t>
                </a:r>
                <a:endParaRPr lang="ko-KR" altLang="en-US" sz="3600" b="1" spc="-300" dirty="0">
                  <a:latin typeface="맑은 고딕" panose="020B0503020000020004" pitchFamily="50" charset="-127"/>
                </a:endParaRPr>
              </a:p>
            </p:txBody>
          </p:sp>
        </mc:Choice>
        <mc:Fallback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286C2587-ACA4-E934-F361-5EEFB23543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1546" y="1979473"/>
                <a:ext cx="10342999" cy="606695"/>
              </a:xfrm>
              <a:prstGeom prst="rect">
                <a:avLst/>
              </a:prstGeom>
              <a:blipFill>
                <a:blip r:embed="rId2"/>
                <a:stretch>
                  <a:fillRect l="-2652" t="-24242" r="-2593" b="-12727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사각형: 둥근 모서리 63">
            <a:extLst>
              <a:ext uri="{FF2B5EF4-FFF2-40B4-BE49-F238E27FC236}">
                <a16:creationId xmlns:a16="http://schemas.microsoft.com/office/drawing/2014/main" id="{7894945A-CE45-F3CF-D3EF-E18D27667DB3}"/>
              </a:ext>
            </a:extLst>
          </p:cNvPr>
          <p:cNvSpPr/>
          <p:nvPr/>
        </p:nvSpPr>
        <p:spPr>
          <a:xfrm>
            <a:off x="1255961" y="1464902"/>
            <a:ext cx="1780733" cy="381353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600" b="1" dirty="0">
                <a:solidFill>
                  <a:schemeClr val="accent2">
                    <a:lumMod val="50000"/>
                  </a:schemeClr>
                </a:solidFill>
              </a:rPr>
              <a:t>3-2 </a:t>
            </a:r>
            <a:r>
              <a:rPr lang="ko-KR" altLang="en-US" sz="1600" b="1" dirty="0">
                <a:solidFill>
                  <a:schemeClr val="accent2">
                    <a:lumMod val="50000"/>
                  </a:schemeClr>
                </a:solidFill>
              </a:rPr>
              <a:t>분수와 소수</a:t>
            </a: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DC33EE08-2BF6-ADD6-B402-6C41DBBC80DF}"/>
              </a:ext>
            </a:extLst>
          </p:cNvPr>
          <p:cNvSpPr/>
          <p:nvPr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507E3DA1-C59A-0758-614F-79F4A727C5B6}"/>
              </a:ext>
            </a:extLst>
          </p:cNvPr>
          <p:cNvSpPr/>
          <p:nvPr/>
        </p:nvSpPr>
        <p:spPr>
          <a:xfrm>
            <a:off x="10116022" y="6431280"/>
            <a:ext cx="1873338" cy="3506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5E94333E-89F7-6800-67E7-D885BBF5735C}"/>
              </a:ext>
            </a:extLst>
          </p:cNvPr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D78B6571-7FBC-D74E-7CE7-E509E95A97CC}"/>
                </a:ext>
              </a:extLst>
            </p:cNvPr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456AB530-B4A7-5801-A179-F1A308CA26CF}"/>
                </a:ext>
              </a:extLst>
            </p:cNvPr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b="1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49686B08-0D42-53B3-6E31-D8D1E1F94E6B}"/>
                </a:ext>
              </a:extLst>
            </p:cNvPr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15" name="그림 1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3B30B01-4F46-C4FF-8153-5B36362266C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6" name="그림 1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DA60B35-4F97-323C-8917-CA8852AC001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aphicFrame>
        <p:nvGraphicFramePr>
          <p:cNvPr id="2" name="표 9">
            <a:extLst>
              <a:ext uri="{FF2B5EF4-FFF2-40B4-BE49-F238E27FC236}">
                <a16:creationId xmlns:a16="http://schemas.microsoft.com/office/drawing/2014/main" id="{9E35E806-580C-E980-11E0-B2402B7485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683452"/>
              </p:ext>
            </p:extLst>
          </p:nvPr>
        </p:nvGraphicFramePr>
        <p:xfrm>
          <a:off x="1101176" y="3563743"/>
          <a:ext cx="6068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graphicFrame>
        <p:nvGraphicFramePr>
          <p:cNvPr id="4" name="표 9">
            <a:extLst>
              <a:ext uri="{FF2B5EF4-FFF2-40B4-BE49-F238E27FC236}">
                <a16:creationId xmlns:a16="http://schemas.microsoft.com/office/drawing/2014/main" id="{C4FC820B-1EE9-AC71-7AAF-8DF8D136C4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217695"/>
              </p:ext>
            </p:extLst>
          </p:nvPr>
        </p:nvGraphicFramePr>
        <p:xfrm>
          <a:off x="4734004" y="3563743"/>
          <a:ext cx="6068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(2)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graphicFrame>
        <p:nvGraphicFramePr>
          <p:cNvPr id="6" name="표 9">
            <a:extLst>
              <a:ext uri="{FF2B5EF4-FFF2-40B4-BE49-F238E27FC236}">
                <a16:creationId xmlns:a16="http://schemas.microsoft.com/office/drawing/2014/main" id="{8CDA3348-3C5F-7D67-EEE1-FF88DF4B0D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772622"/>
              </p:ext>
            </p:extLst>
          </p:nvPr>
        </p:nvGraphicFramePr>
        <p:xfrm>
          <a:off x="8366831" y="3563743"/>
          <a:ext cx="6068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(3)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C8AAAAF-1F1C-59E3-7C1F-DF8EE139F490}"/>
                  </a:ext>
                </a:extLst>
              </p:cNvPr>
              <p:cNvSpPr txBox="1"/>
              <p:nvPr/>
            </p:nvSpPr>
            <p:spPr>
              <a:xfrm>
                <a:off x="1788922" y="3211275"/>
                <a:ext cx="334692" cy="12508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𝟏𝟏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num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𝟔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C8AAAAF-1F1C-59E3-7C1F-DF8EE139F4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8922" y="3211275"/>
                <a:ext cx="334692" cy="1250823"/>
              </a:xfrm>
              <a:prstGeom prst="rect">
                <a:avLst/>
              </a:prstGeom>
              <a:blipFill>
                <a:blip r:embed="rId9"/>
                <a:stretch>
                  <a:fillRect r="-54545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타원 16">
            <a:extLst>
              <a:ext uri="{FF2B5EF4-FFF2-40B4-BE49-F238E27FC236}">
                <a16:creationId xmlns:a16="http://schemas.microsoft.com/office/drawing/2014/main" id="{153A40CF-55C6-6B4F-74E9-E1EE5A1AC644}"/>
              </a:ext>
            </a:extLst>
          </p:cNvPr>
          <p:cNvSpPr>
            <a:spLocks noChangeAspect="1"/>
          </p:cNvSpPr>
          <p:nvPr/>
        </p:nvSpPr>
        <p:spPr>
          <a:xfrm>
            <a:off x="6336136" y="2062408"/>
            <a:ext cx="381761" cy="381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21284AC-D4E9-4D8F-2DB7-598D604916BD}"/>
                  </a:ext>
                </a:extLst>
              </p:cNvPr>
              <p:cNvSpPr txBox="1"/>
              <p:nvPr/>
            </p:nvSpPr>
            <p:spPr>
              <a:xfrm>
                <a:off x="3336832" y="3211275"/>
                <a:ext cx="334692" cy="12508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𝟕</m:t>
                          </m:r>
                        </m:num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𝟔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21284AC-D4E9-4D8F-2DB7-598D604916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6832" y="3211275"/>
                <a:ext cx="334692" cy="125082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33DF846-2BA6-FC24-4B4F-1A61D023C908}"/>
                  </a:ext>
                </a:extLst>
              </p:cNvPr>
              <p:cNvSpPr txBox="1"/>
              <p:nvPr/>
            </p:nvSpPr>
            <p:spPr>
              <a:xfrm>
                <a:off x="5411688" y="3211275"/>
                <a:ext cx="334692" cy="12508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ko-KR" sz="3200" b="1" i="1" u="none" strike="noStrike" kern="1200" cap="none" spc="-30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+mn-cs"/>
                        </a:rPr>
                        <m:t>𝟐</m:t>
                      </m:r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𝟑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num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𝟓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33DF846-2BA6-FC24-4B4F-1A61D023C9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1688" y="3211275"/>
                <a:ext cx="334692" cy="1250823"/>
              </a:xfrm>
              <a:prstGeom prst="rect">
                <a:avLst/>
              </a:prstGeom>
              <a:blipFill>
                <a:blip r:embed="rId11"/>
                <a:stretch>
                  <a:fillRect r="-7272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F1A5962-3E8D-2A99-E737-06E4BC7BF642}"/>
                  </a:ext>
                </a:extLst>
              </p:cNvPr>
              <p:cNvSpPr txBox="1"/>
              <p:nvPr/>
            </p:nvSpPr>
            <p:spPr>
              <a:xfrm>
                <a:off x="6959598" y="3211275"/>
                <a:ext cx="334692" cy="12508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ko-KR" sz="3200" b="1" i="1" u="none" strike="noStrike" kern="1200" cap="none" spc="-30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+mn-cs"/>
                        </a:rPr>
                        <m:t>𝟑</m:t>
                      </m:r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𝟏</m:t>
                          </m:r>
                        </m:num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𝟓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F1A5962-3E8D-2A99-E737-06E4BC7BF6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9598" y="3211275"/>
                <a:ext cx="334692" cy="1250823"/>
              </a:xfrm>
              <a:prstGeom prst="rect">
                <a:avLst/>
              </a:prstGeom>
              <a:blipFill>
                <a:blip r:embed="rId12"/>
                <a:stretch>
                  <a:fillRect r="-7272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52F2BDEC-F5FC-3374-5BAE-7F3C2972C77A}"/>
                  </a:ext>
                </a:extLst>
              </p:cNvPr>
              <p:cNvSpPr txBox="1"/>
              <p:nvPr/>
            </p:nvSpPr>
            <p:spPr>
              <a:xfrm>
                <a:off x="9051168" y="3263529"/>
                <a:ext cx="334692" cy="12508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𝟏𝟕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num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𝟕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52F2BDEC-F5FC-3374-5BAE-7F3C2972C7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1168" y="3263529"/>
                <a:ext cx="334692" cy="1250823"/>
              </a:xfrm>
              <a:prstGeom prst="rect">
                <a:avLst/>
              </a:prstGeom>
              <a:blipFill>
                <a:blip r:embed="rId13"/>
                <a:stretch>
                  <a:fillRect l="-1818" r="-5272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F0EE31B-0C2B-44A2-DBDD-7E8FC296C030}"/>
                  </a:ext>
                </a:extLst>
              </p:cNvPr>
              <p:cNvSpPr txBox="1"/>
              <p:nvPr/>
            </p:nvSpPr>
            <p:spPr>
              <a:xfrm>
                <a:off x="10599078" y="3263529"/>
                <a:ext cx="334692" cy="12508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ko-KR" sz="3200" b="1" i="1" u="none" strike="noStrike" kern="1200" cap="none" spc="-30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+mn-cs"/>
                        </a:rPr>
                        <m:t>𝟑</m:t>
                      </m:r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𝟏</m:t>
                          </m:r>
                        </m:num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𝟕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F0EE31B-0C2B-44A2-DBDD-7E8FC296C0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99078" y="3263529"/>
                <a:ext cx="334692" cy="1250823"/>
              </a:xfrm>
              <a:prstGeom prst="rect">
                <a:avLst/>
              </a:prstGeom>
              <a:blipFill>
                <a:blip r:embed="rId14"/>
                <a:stretch>
                  <a:fillRect r="-7272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타원 2">
            <a:extLst>
              <a:ext uri="{FF2B5EF4-FFF2-40B4-BE49-F238E27FC236}">
                <a16:creationId xmlns:a16="http://schemas.microsoft.com/office/drawing/2014/main" id="{5E878AE1-4594-4C1E-53E9-0D1DDDFBE818}"/>
              </a:ext>
            </a:extLst>
          </p:cNvPr>
          <p:cNvSpPr>
            <a:spLocks noChangeAspect="1"/>
          </p:cNvSpPr>
          <p:nvPr/>
        </p:nvSpPr>
        <p:spPr>
          <a:xfrm>
            <a:off x="2508469" y="3557334"/>
            <a:ext cx="648272" cy="648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ADDCC18-ED1D-D3EC-940C-24894916E1FB}"/>
                  </a:ext>
                </a:extLst>
              </p:cNvPr>
              <p:cNvSpPr txBox="1"/>
              <p:nvPr/>
            </p:nvSpPr>
            <p:spPr>
              <a:xfrm>
                <a:off x="2596718" y="3563743"/>
                <a:ext cx="575652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ADDCC18-ED1D-D3EC-940C-24894916E1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6718" y="3563743"/>
                <a:ext cx="575652" cy="55834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그림 6">
            <a:extLst>
              <a:ext uri="{FF2B5EF4-FFF2-40B4-BE49-F238E27FC236}">
                <a16:creationId xmlns:a16="http://schemas.microsoft.com/office/drawing/2014/main" id="{221AE823-50DB-200D-6015-7BDF9DA3A2E1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2590359" y="364355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23" name="타원 22">
            <a:extLst>
              <a:ext uri="{FF2B5EF4-FFF2-40B4-BE49-F238E27FC236}">
                <a16:creationId xmlns:a16="http://schemas.microsoft.com/office/drawing/2014/main" id="{E612781A-AB04-6E61-2E1B-12EF4819B695}"/>
              </a:ext>
            </a:extLst>
          </p:cNvPr>
          <p:cNvSpPr>
            <a:spLocks noChangeAspect="1"/>
          </p:cNvSpPr>
          <p:nvPr/>
        </p:nvSpPr>
        <p:spPr>
          <a:xfrm>
            <a:off x="6157362" y="3557334"/>
            <a:ext cx="648272" cy="648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4937A5B-0E8B-8B49-AA0B-A7CC5E60822F}"/>
                  </a:ext>
                </a:extLst>
              </p:cNvPr>
              <p:cNvSpPr txBox="1"/>
              <p:nvPr/>
            </p:nvSpPr>
            <p:spPr>
              <a:xfrm>
                <a:off x="6033970" y="3563743"/>
                <a:ext cx="952500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4937A5B-0E8B-8B49-AA0B-A7CC5E6082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3970" y="3563743"/>
                <a:ext cx="952500" cy="55834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4" name="그림 33">
            <a:extLst>
              <a:ext uri="{FF2B5EF4-FFF2-40B4-BE49-F238E27FC236}">
                <a16:creationId xmlns:a16="http://schemas.microsoft.com/office/drawing/2014/main" id="{F79CACCE-AEE6-C09B-2038-82ED082A7611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6239252" y="364355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37" name="타원 36">
            <a:extLst>
              <a:ext uri="{FF2B5EF4-FFF2-40B4-BE49-F238E27FC236}">
                <a16:creationId xmlns:a16="http://schemas.microsoft.com/office/drawing/2014/main" id="{37DB3337-2131-C518-1E0B-FD354E332F4D}"/>
              </a:ext>
            </a:extLst>
          </p:cNvPr>
          <p:cNvSpPr>
            <a:spLocks noChangeAspect="1"/>
          </p:cNvSpPr>
          <p:nvPr/>
        </p:nvSpPr>
        <p:spPr>
          <a:xfrm>
            <a:off x="9770715" y="3557334"/>
            <a:ext cx="648272" cy="648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E73CAA14-A5CC-CAAB-338E-9CEE5BADA451}"/>
                  </a:ext>
                </a:extLst>
              </p:cNvPr>
              <p:cNvSpPr txBox="1"/>
              <p:nvPr/>
            </p:nvSpPr>
            <p:spPr>
              <a:xfrm>
                <a:off x="9635091" y="3563743"/>
                <a:ext cx="952500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E73CAA14-A5CC-CAAB-338E-9CEE5BADA4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5091" y="3563743"/>
                <a:ext cx="952500" cy="55834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9" name="그림 38">
            <a:extLst>
              <a:ext uri="{FF2B5EF4-FFF2-40B4-BE49-F238E27FC236}">
                <a16:creationId xmlns:a16="http://schemas.microsoft.com/office/drawing/2014/main" id="{25F5A761-3899-5093-9AE6-4878B28310AB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9852605" y="364355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0" name="그룹 19">
            <a:extLst>
              <a:ext uri="{FF2B5EF4-FFF2-40B4-BE49-F238E27FC236}">
                <a16:creationId xmlns:a16="http://schemas.microsoft.com/office/drawing/2014/main" id="{4105A8BC-41F5-BF4D-DE28-245234BDB509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21" name="그룹 20">
              <a:extLst>
                <a:ext uri="{FF2B5EF4-FFF2-40B4-BE49-F238E27FC236}">
                  <a16:creationId xmlns:a16="http://schemas.microsoft.com/office/drawing/2014/main" id="{365E84B1-7534-9F39-3121-32BDF916F93C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31" name="그래픽 57">
                <a:extLst>
                  <a:ext uri="{FF2B5EF4-FFF2-40B4-BE49-F238E27FC236}">
                    <a16:creationId xmlns:a16="http://schemas.microsoft.com/office/drawing/2014/main" id="{71184075-2A16-DA4E-955D-4A7B47629B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6A2D873-80FD-50CC-6236-3777B7C6F86E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2" name="그룹 21">
              <a:extLst>
                <a:ext uri="{FF2B5EF4-FFF2-40B4-BE49-F238E27FC236}">
                  <a16:creationId xmlns:a16="http://schemas.microsoft.com/office/drawing/2014/main" id="{CCEF1CBA-CB10-1115-2B32-FA80231F1253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29" name="그래픽 60">
                <a:extLst>
                  <a:ext uri="{FF2B5EF4-FFF2-40B4-BE49-F238E27FC236}">
                    <a16:creationId xmlns:a16="http://schemas.microsoft.com/office/drawing/2014/main" id="{A02151A9-DEF1-5801-0941-770A5677657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1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1A7EA8B-9D4D-C137-B213-473C383F6C89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0" lang="en-US" altLang="ko-KR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grpSp>
        <p:nvGrpSpPr>
          <p:cNvPr id="44" name="그룹 43">
            <a:extLst>
              <a:ext uri="{FF2B5EF4-FFF2-40B4-BE49-F238E27FC236}">
                <a16:creationId xmlns:a16="http://schemas.microsoft.com/office/drawing/2014/main" id="{273B9148-B891-EBA2-CEED-C83F3ED5CAE6}"/>
              </a:ext>
            </a:extLst>
          </p:cNvPr>
          <p:cNvGrpSpPr/>
          <p:nvPr/>
        </p:nvGrpSpPr>
        <p:grpSpPr>
          <a:xfrm>
            <a:off x="236948" y="6391126"/>
            <a:ext cx="3174045" cy="396000"/>
            <a:chOff x="236948" y="6391126"/>
            <a:chExt cx="3174045" cy="396000"/>
          </a:xfrm>
        </p:grpSpPr>
        <p:grpSp>
          <p:nvGrpSpPr>
            <p:cNvPr id="24" name="그룹 23">
              <a:extLst>
                <a:ext uri="{FF2B5EF4-FFF2-40B4-BE49-F238E27FC236}">
                  <a16:creationId xmlns:a16="http://schemas.microsoft.com/office/drawing/2014/main" id="{82460094-4A64-C12B-DA65-5988B0F275EE}"/>
                </a:ext>
              </a:extLst>
            </p:cNvPr>
            <p:cNvGrpSpPr/>
            <p:nvPr/>
          </p:nvGrpSpPr>
          <p:grpSpPr>
            <a:xfrm>
              <a:off x="236948" y="6391126"/>
              <a:ext cx="2078259" cy="396000"/>
              <a:chOff x="236948" y="6391126"/>
              <a:chExt cx="2078259" cy="396000"/>
            </a:xfrm>
          </p:grpSpPr>
          <p:sp>
            <p:nvSpPr>
              <p:cNvPr id="25" name="사각형: 둥근 모서리 24">
                <a:hlinkClick r:id="rId22" action="ppaction://hlinksldjump"/>
                <a:extLst>
                  <a:ext uri="{FF2B5EF4-FFF2-40B4-BE49-F238E27FC236}">
                    <a16:creationId xmlns:a16="http://schemas.microsoft.com/office/drawing/2014/main" id="{0CC75FCD-CB84-304F-23DE-2D9D9585F80F}"/>
                  </a:ext>
                </a:extLst>
              </p:cNvPr>
              <p:cNvSpPr/>
              <p:nvPr/>
            </p:nvSpPr>
            <p:spPr>
              <a:xfrm>
                <a:off x="236948" y="6391126"/>
                <a:ext cx="977023" cy="39600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rgbClr val="868686"/>
                    </a:solidFill>
                  </a:rPr>
                  <a:t>차시 시작</a:t>
                </a:r>
              </a:p>
            </p:txBody>
          </p:sp>
          <p:sp>
            <p:nvSpPr>
              <p:cNvPr id="26" name="사각형: 둥근 모서리 25">
                <a:hlinkClick r:id="rId23" action="ppaction://hlinksldjump"/>
                <a:extLst>
                  <a:ext uri="{FF2B5EF4-FFF2-40B4-BE49-F238E27FC236}">
                    <a16:creationId xmlns:a16="http://schemas.microsoft.com/office/drawing/2014/main" id="{1D291C76-7566-B0DE-B1CA-4B323FC20087}"/>
                  </a:ext>
                </a:extLst>
              </p:cNvPr>
              <p:cNvSpPr/>
              <p:nvPr/>
            </p:nvSpPr>
            <p:spPr>
              <a:xfrm>
                <a:off x="1258796" y="6399312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rgbClr val="868686"/>
                    </a:solidFill>
                  </a:rPr>
                  <a:t>1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27" name="사각형: 둥근 모서리 26">
                <a:hlinkClick r:id="rId24" action="ppaction://hlinksldjump"/>
                <a:extLst>
                  <a:ext uri="{FF2B5EF4-FFF2-40B4-BE49-F238E27FC236}">
                    <a16:creationId xmlns:a16="http://schemas.microsoft.com/office/drawing/2014/main" id="{AB268C19-29C6-D265-D5C3-77114624061B}"/>
                  </a:ext>
                </a:extLst>
              </p:cNvPr>
              <p:cNvSpPr/>
              <p:nvPr/>
            </p:nvSpPr>
            <p:spPr>
              <a:xfrm>
                <a:off x="1809414" y="6399312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rgbClr val="868686"/>
                    </a:solidFill>
                  </a:rPr>
                  <a:t>2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</p:grpSp>
        <p:sp>
          <p:nvSpPr>
            <p:cNvPr id="42" name="사각형: 둥근 모서리 41">
              <a:hlinkClick r:id="rId25" action="ppaction://hlinksldjump"/>
              <a:extLst>
                <a:ext uri="{FF2B5EF4-FFF2-40B4-BE49-F238E27FC236}">
                  <a16:creationId xmlns:a16="http://schemas.microsoft.com/office/drawing/2014/main" id="{BE1EAE5F-CE17-7EFF-C25E-80A9172F520B}"/>
                </a:ext>
              </a:extLst>
            </p:cNvPr>
            <p:cNvSpPr/>
            <p:nvPr/>
          </p:nvSpPr>
          <p:spPr>
            <a:xfrm>
              <a:off x="290520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4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43" name="사각형: 둥근 모서리 42">
              <a:hlinkClick r:id="rId26" action="ppaction://hlinksldjump"/>
              <a:extLst>
                <a:ext uri="{FF2B5EF4-FFF2-40B4-BE49-F238E27FC236}">
                  <a16:creationId xmlns:a16="http://schemas.microsoft.com/office/drawing/2014/main" id="{700D7DD7-CCD9-6CEE-A0B7-C2A7474D9996}"/>
                </a:ext>
              </a:extLst>
            </p:cNvPr>
            <p:cNvSpPr/>
            <p:nvPr/>
          </p:nvSpPr>
          <p:spPr>
            <a:xfrm>
              <a:off x="23600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28" name="그림 28">
            <a:extLst>
              <a:ext uri="{FF2B5EF4-FFF2-40B4-BE49-F238E27FC236}">
                <a16:creationId xmlns:a16="http://schemas.microsoft.com/office/drawing/2014/main" id="{69188302-B277-9A73-55E0-C390D3C56AC0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688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3" grpId="0"/>
      <p:bldP spid="38" grpId="0"/>
    </p:bldLst>
  </p:timing>
</p:sld>
</file>

<file path=ppt/theme/theme1.xml><?xml version="1.0" encoding="utf-8"?>
<a:theme xmlns:a="http://schemas.openxmlformats.org/drawingml/2006/main" name="6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0000">
            <a:alpha val="40000"/>
          </a:srgb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182</Words>
  <Application>Microsoft Office PowerPoint</Application>
  <PresentationFormat>와이드스크린</PresentationFormat>
  <Paragraphs>106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5</vt:i4>
      </vt:variant>
    </vt:vector>
  </HeadingPairs>
  <TitlesOfParts>
    <vt:vector size="12" baseType="lpstr">
      <vt:lpstr>맑은 고딕</vt:lpstr>
      <vt:lpstr>Arial</vt:lpstr>
      <vt:lpstr>Cambria Math</vt:lpstr>
      <vt:lpstr>6_디자인 사용자 지정</vt:lpstr>
      <vt:lpstr>3_디자인 사용자 지정</vt:lpstr>
      <vt:lpstr>4_디자인 사용자 지정</vt:lpstr>
      <vt:lpstr>5_디자인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2023-11-23T11:20:29Z</dcterms:created>
  <dcterms:modified xsi:type="dcterms:W3CDTF">2024-04-21T06:13:24Z</dcterms:modified>
</cp:coreProperties>
</file>